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6"/>
  </p:notesMasterIdLst>
  <p:handoutMasterIdLst>
    <p:handoutMasterId r:id="rId37"/>
  </p:handoutMasterIdLst>
  <p:sldIdLst>
    <p:sldId id="256" r:id="rId5"/>
    <p:sldId id="280" r:id="rId6"/>
    <p:sldId id="2145706886" r:id="rId7"/>
    <p:sldId id="2145706887" r:id="rId8"/>
    <p:sldId id="293" r:id="rId9"/>
    <p:sldId id="292" r:id="rId10"/>
    <p:sldId id="2145706889" r:id="rId11"/>
    <p:sldId id="301" r:id="rId12"/>
    <p:sldId id="294" r:id="rId13"/>
    <p:sldId id="2145706890" r:id="rId14"/>
    <p:sldId id="2145706891" r:id="rId15"/>
    <p:sldId id="2145706892" r:id="rId16"/>
    <p:sldId id="2145706895" r:id="rId17"/>
    <p:sldId id="2145706893" r:id="rId18"/>
    <p:sldId id="2145706896" r:id="rId19"/>
    <p:sldId id="2145706897" r:id="rId20"/>
    <p:sldId id="2145706898" r:id="rId21"/>
    <p:sldId id="2145706899" r:id="rId22"/>
    <p:sldId id="2145706900" r:id="rId23"/>
    <p:sldId id="2145706913" r:id="rId24"/>
    <p:sldId id="2145706912" r:id="rId25"/>
    <p:sldId id="2145706901" r:id="rId26"/>
    <p:sldId id="2145706902" r:id="rId27"/>
    <p:sldId id="2145706903" r:id="rId28"/>
    <p:sldId id="2145706904" r:id="rId29"/>
    <p:sldId id="2145706905" r:id="rId30"/>
    <p:sldId id="2145706906" r:id="rId31"/>
    <p:sldId id="2145706907" r:id="rId32"/>
    <p:sldId id="2145706908" r:id="rId33"/>
    <p:sldId id="2145706909" r:id="rId34"/>
    <p:sldId id="2145706910"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 userDrawn="1">
          <p15:clr>
            <a:srgbClr val="A4A3A4"/>
          </p15:clr>
        </p15:guide>
        <p15:guide id="2" orient="horz" pos="276" userDrawn="1">
          <p15:clr>
            <a:srgbClr val="A4A3A4"/>
          </p15:clr>
        </p15:guide>
        <p15:guide id="3" pos="336" userDrawn="1">
          <p15:clr>
            <a:srgbClr val="A4A3A4"/>
          </p15:clr>
        </p15:guide>
        <p15:guide id="4" pos="5493">
          <p15:clr>
            <a:srgbClr val="A4A3A4"/>
          </p15:clr>
        </p15:guide>
        <p15:guide id="5" pos="14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ad Naseer" initials="EN" lastIdx="3" clrIdx="0">
    <p:extLst>
      <p:ext uri="{19B8F6BF-5375-455C-9EA6-DF929625EA0E}">
        <p15:presenceInfo xmlns:p15="http://schemas.microsoft.com/office/powerpoint/2012/main" userId="S-1-5-21-154821086-77030620-1845911597-21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53565A"/>
    <a:srgbClr val="F6931E"/>
    <a:srgbClr val="CBD2E6"/>
    <a:srgbClr val="82C3A5"/>
    <a:srgbClr val="82C341"/>
    <a:srgbClr val="0071BB"/>
    <a:srgbClr val="FDFDFD"/>
    <a:srgbClr val="8BC550"/>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69E45-CC6E-46EF-940A-BFA5471C1A64}" v="2" dt="2021-12-10T19:23:10.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0882" autoAdjust="0"/>
  </p:normalViewPr>
  <p:slideViewPr>
    <p:cSldViewPr snapToGrid="0">
      <p:cViewPr varScale="1">
        <p:scale>
          <a:sx n="92" d="100"/>
          <a:sy n="92" d="100"/>
        </p:scale>
        <p:origin x="1157" y="62"/>
      </p:cViewPr>
      <p:guideLst>
        <p:guide orient="horz" pos="588"/>
        <p:guide orient="horz" pos="276"/>
        <p:guide pos="336"/>
        <p:guide pos="5493"/>
        <p:guide pos="144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970" y="1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onno, Elizabeth" userId="9e4498e9-fcc6-4cf3-ac24-ba29e6512703" providerId="ADAL" clId="{53569E45-CC6E-46EF-940A-BFA5471C1A64}"/>
    <pc:docChg chg="delSld modSld delMainMaster">
      <pc:chgData name="Bononno, Elizabeth" userId="9e4498e9-fcc6-4cf3-ac24-ba29e6512703" providerId="ADAL" clId="{53569E45-CC6E-46EF-940A-BFA5471C1A64}" dt="2021-12-10T19:23:02.511" v="8" actId="2696"/>
      <pc:docMkLst>
        <pc:docMk/>
      </pc:docMkLst>
      <pc:sldChg chg="del">
        <pc:chgData name="Bononno, Elizabeth" userId="9e4498e9-fcc6-4cf3-ac24-ba29e6512703" providerId="ADAL" clId="{53569E45-CC6E-46EF-940A-BFA5471C1A64}" dt="2021-12-10T18:20:04.604" v="0" actId="2696"/>
        <pc:sldMkLst>
          <pc:docMk/>
          <pc:sldMk cId="552371469" sldId="280"/>
        </pc:sldMkLst>
      </pc:sldChg>
      <pc:sldChg chg="modSp mod">
        <pc:chgData name="Bononno, Elizabeth" userId="9e4498e9-fcc6-4cf3-ac24-ba29e6512703" providerId="ADAL" clId="{53569E45-CC6E-46EF-940A-BFA5471C1A64}" dt="2021-12-10T19:01:14.884" v="7" actId="1076"/>
        <pc:sldMkLst>
          <pc:docMk/>
          <pc:sldMk cId="1077326061" sldId="280"/>
        </pc:sldMkLst>
        <pc:spChg chg="mod">
          <ac:chgData name="Bononno, Elizabeth" userId="9e4498e9-fcc6-4cf3-ac24-ba29e6512703" providerId="ADAL" clId="{53569E45-CC6E-46EF-940A-BFA5471C1A64}" dt="2021-12-10T19:01:02.311" v="6" actId="1076"/>
          <ac:spMkLst>
            <pc:docMk/>
            <pc:sldMk cId="1077326061" sldId="280"/>
            <ac:spMk id="6" creationId="{19E004BF-D027-4758-9787-03B4BAB570A3}"/>
          </ac:spMkLst>
        </pc:spChg>
        <pc:spChg chg="mod">
          <ac:chgData name="Bononno, Elizabeth" userId="9e4498e9-fcc6-4cf3-ac24-ba29e6512703" providerId="ADAL" clId="{53569E45-CC6E-46EF-940A-BFA5471C1A64}" dt="2021-12-10T18:20:23.224" v="1" actId="14100"/>
          <ac:spMkLst>
            <pc:docMk/>
            <pc:sldMk cId="1077326061" sldId="280"/>
            <ac:spMk id="11" creationId="{6F603A63-F20B-40D1-A8D7-65A24A4AAC13}"/>
          </ac:spMkLst>
        </pc:spChg>
        <pc:picChg chg="mod">
          <ac:chgData name="Bononno, Elizabeth" userId="9e4498e9-fcc6-4cf3-ac24-ba29e6512703" providerId="ADAL" clId="{53569E45-CC6E-46EF-940A-BFA5471C1A64}" dt="2021-12-10T18:20:33.304" v="4" actId="1076"/>
          <ac:picMkLst>
            <pc:docMk/>
            <pc:sldMk cId="1077326061" sldId="280"/>
            <ac:picMk id="2" creationId="{A575BAD2-2C11-403B-916E-57E1EAC3173E}"/>
          </ac:picMkLst>
        </pc:picChg>
        <pc:picChg chg="mod">
          <ac:chgData name="Bononno, Elizabeth" userId="9e4498e9-fcc6-4cf3-ac24-ba29e6512703" providerId="ADAL" clId="{53569E45-CC6E-46EF-940A-BFA5471C1A64}" dt="2021-12-10T19:01:14.884" v="7" actId="1076"/>
          <ac:picMkLst>
            <pc:docMk/>
            <pc:sldMk cId="1077326061" sldId="280"/>
            <ac:picMk id="10" creationId="{729D22AE-B969-4032-A930-C3F452A83718}"/>
          </ac:picMkLst>
        </pc:picChg>
      </pc:sldChg>
      <pc:sldChg chg="del">
        <pc:chgData name="Bononno, Elizabeth" userId="9e4498e9-fcc6-4cf3-ac24-ba29e6512703" providerId="ADAL" clId="{53569E45-CC6E-46EF-940A-BFA5471C1A64}" dt="2021-12-10T19:23:02.511" v="8" actId="2696"/>
        <pc:sldMkLst>
          <pc:docMk/>
          <pc:sldMk cId="1864296922" sldId="2145706913"/>
        </pc:sldMkLst>
      </pc:sldChg>
      <pc:sldMasterChg chg="del delSldLayout">
        <pc:chgData name="Bononno, Elizabeth" userId="9e4498e9-fcc6-4cf3-ac24-ba29e6512703" providerId="ADAL" clId="{53569E45-CC6E-46EF-940A-BFA5471C1A64}" dt="2021-12-10T18:20:04.604" v="0" actId="2696"/>
        <pc:sldMasterMkLst>
          <pc:docMk/>
          <pc:sldMasterMk cId="471266646" sldId="2147483648"/>
        </pc:sldMasterMkLst>
        <pc:sldLayoutChg chg="del">
          <pc:chgData name="Bononno, Elizabeth" userId="9e4498e9-fcc6-4cf3-ac24-ba29e6512703" providerId="ADAL" clId="{53569E45-CC6E-46EF-940A-BFA5471C1A64}" dt="2021-12-10T18:20:04.604" v="0" actId="2696"/>
          <pc:sldLayoutMkLst>
            <pc:docMk/>
            <pc:sldMasterMk cId="471266646" sldId="2147483648"/>
            <pc:sldLayoutMk cId="757368546" sldId="2147483652"/>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332029429" sldId="2147483657"/>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592237416" sldId="2147483661"/>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1538339094" sldId="2147483662"/>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1765142537" sldId="2147483664"/>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3321080570" sldId="2147483666"/>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4096999370" sldId="2147483668"/>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2993542521" sldId="2147483669"/>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2676111913" sldId="2147483670"/>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3067756374" sldId="2147483671"/>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1069777178" sldId="2147483672"/>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3814527363" sldId="2147483673"/>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2892098489" sldId="2147483675"/>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2831581235" sldId="2147483679"/>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3699422246" sldId="2147483680"/>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2265884861" sldId="2147483681"/>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859307976" sldId="2147483682"/>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4013944348" sldId="2147483683"/>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2216070706" sldId="2147483712"/>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2997483747" sldId="2147483713"/>
          </pc:sldLayoutMkLst>
        </pc:sldLayoutChg>
        <pc:sldLayoutChg chg="del">
          <pc:chgData name="Bononno, Elizabeth" userId="9e4498e9-fcc6-4cf3-ac24-ba29e6512703" providerId="ADAL" clId="{53569E45-CC6E-46EF-940A-BFA5471C1A64}" dt="2021-12-10T18:20:04.604" v="0" actId="2696"/>
          <pc:sldLayoutMkLst>
            <pc:docMk/>
            <pc:sldMasterMk cId="471266646" sldId="2147483648"/>
            <pc:sldLayoutMk cId="496903649"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6B6D3D-7EAB-4BDA-B717-4C3C3831C0FD}" type="datetimeFigureOut">
              <a:rPr lang="en-US" smtClean="0"/>
              <a:t>12/10/2021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8E2F69-DE90-4B26-9560-560029518673}" type="slidenum">
              <a:rPr lang="en-US" smtClean="0"/>
              <a:t>‹#›</a:t>
            </a:fld>
            <a:endParaRPr lang="en-US" dirty="0"/>
          </a:p>
        </p:txBody>
      </p:sp>
    </p:spTree>
    <p:extLst>
      <p:ext uri="{BB962C8B-B14F-4D97-AF65-F5344CB8AC3E}">
        <p14:creationId xmlns:p14="http://schemas.microsoft.com/office/powerpoint/2010/main" val="3279105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80BB0-8056-48F0-8606-54B1451B9F3C}" type="datetimeFigureOut">
              <a:rPr lang="en-US" smtClean="0"/>
              <a:t>12/10/2021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5F698-7535-4601-89EB-17A66F97AB25}" type="slidenum">
              <a:rPr lang="en-US" smtClean="0"/>
              <a:t>‹#›</a:t>
            </a:fld>
            <a:endParaRPr lang="en-US" dirty="0"/>
          </a:p>
        </p:txBody>
      </p:sp>
    </p:spTree>
    <p:extLst>
      <p:ext uri="{BB962C8B-B14F-4D97-AF65-F5344CB8AC3E}">
        <p14:creationId xmlns:p14="http://schemas.microsoft.com/office/powerpoint/2010/main" val="41834491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3</a:t>
            </a:fld>
            <a:endParaRPr lang="en-US" dirty="0"/>
          </a:p>
        </p:txBody>
      </p:sp>
    </p:spTree>
    <p:extLst>
      <p:ext uri="{BB962C8B-B14F-4D97-AF65-F5344CB8AC3E}">
        <p14:creationId xmlns:p14="http://schemas.microsoft.com/office/powerpoint/2010/main" val="309762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337" marR="0" lvl="1" indent="-285750" defTabSz="914400" eaLnBrk="1" fontAlgn="base" latinLnBrk="0" hangingPunct="1">
              <a:lnSpc>
                <a:spcPct val="100000"/>
              </a:lnSpc>
              <a:spcBef>
                <a:spcPct val="0"/>
              </a:spcBef>
              <a:spcAft>
                <a:spcPct val="50000"/>
              </a:spcAft>
              <a:buClr>
                <a:srgbClr val="000000"/>
              </a:buClr>
              <a:buSzTx/>
              <a:buFont typeface="Arial" panose="020B0604020202020204" pitchFamily="34" charset="0"/>
              <a:buChar char="•"/>
              <a:tabLst/>
              <a:defRPr/>
            </a:pPr>
            <a:r>
              <a:rPr kumimoji="0" lang="en-US" altLang="es-CR" sz="1200" b="0" i="0" u="none" strike="noStrike" kern="0" cap="none" spc="0" normalizeH="0" baseline="0" noProof="0" dirty="0">
                <a:ln>
                  <a:noFill/>
                </a:ln>
                <a:solidFill>
                  <a:schemeClr val="accent1"/>
                </a:solidFill>
                <a:effectLst/>
                <a:uLnTx/>
                <a:uFillTx/>
                <a:latin typeface="Open Sans Light" panose="020B0306030504020204"/>
              </a:rPr>
              <a:t>Unreadable text</a:t>
            </a:r>
          </a:p>
          <a:p>
            <a:pPr marL="287337" marR="0" lvl="1" indent="-285750" defTabSz="914400" eaLnBrk="1" fontAlgn="base" latinLnBrk="0" hangingPunct="1">
              <a:lnSpc>
                <a:spcPct val="100000"/>
              </a:lnSpc>
              <a:spcBef>
                <a:spcPct val="0"/>
              </a:spcBef>
              <a:spcAft>
                <a:spcPct val="50000"/>
              </a:spcAft>
              <a:buClr>
                <a:srgbClr val="000000"/>
              </a:buClr>
              <a:buSzTx/>
              <a:buFont typeface="Arial" panose="020B0604020202020204" pitchFamily="34" charset="0"/>
              <a:buChar char="•"/>
              <a:tabLst/>
              <a:defRPr/>
            </a:pPr>
            <a:r>
              <a:rPr kumimoji="0" lang="en-US" altLang="es-CR" sz="1200" b="0" i="0" u="none" strike="noStrike" kern="0" cap="none" spc="0" normalizeH="0" baseline="0" noProof="0" dirty="0">
                <a:ln>
                  <a:noFill/>
                </a:ln>
                <a:solidFill>
                  <a:schemeClr val="accent1"/>
                </a:solidFill>
                <a:effectLst/>
                <a:uLnTx/>
                <a:uFillTx/>
                <a:latin typeface="Open Sans Light" panose="020B0306030504020204"/>
              </a:rPr>
              <a:t>Display glare</a:t>
            </a:r>
          </a:p>
          <a:p>
            <a:pPr marL="287337" marR="0" lvl="1" indent="-285750" defTabSz="914400" eaLnBrk="1" fontAlgn="base" latinLnBrk="0" hangingPunct="1">
              <a:lnSpc>
                <a:spcPct val="100000"/>
              </a:lnSpc>
              <a:spcBef>
                <a:spcPct val="0"/>
              </a:spcBef>
              <a:spcAft>
                <a:spcPct val="50000"/>
              </a:spcAft>
              <a:buClr>
                <a:srgbClr val="000000"/>
              </a:buClr>
              <a:buSzTx/>
              <a:buFont typeface="Arial" panose="020B0604020202020204" pitchFamily="34" charset="0"/>
              <a:buChar char="•"/>
              <a:tabLst/>
              <a:defRPr/>
            </a:pPr>
            <a:r>
              <a:rPr kumimoji="0" lang="en-US" altLang="es-CR" sz="1200" b="0" i="0" u="none" strike="noStrike" kern="0" cap="none" spc="0" normalizeH="0" baseline="0" noProof="0" dirty="0">
                <a:ln>
                  <a:noFill/>
                </a:ln>
                <a:solidFill>
                  <a:schemeClr val="accent1"/>
                </a:solidFill>
                <a:effectLst/>
                <a:uLnTx/>
                <a:uFillTx/>
                <a:latin typeface="Open Sans Light" panose="020B0306030504020204"/>
              </a:rPr>
              <a:t>Lack of critical action confirmation</a:t>
            </a:r>
          </a:p>
          <a:p>
            <a:pPr marL="287337" marR="0" lvl="1" indent="-285750" defTabSz="914400" eaLnBrk="1" fontAlgn="base" latinLnBrk="0" hangingPunct="1">
              <a:lnSpc>
                <a:spcPct val="100000"/>
              </a:lnSpc>
              <a:spcBef>
                <a:spcPct val="0"/>
              </a:spcBef>
              <a:spcAft>
                <a:spcPct val="50000"/>
              </a:spcAft>
              <a:buClr>
                <a:srgbClr val="000000"/>
              </a:buClr>
              <a:buSzTx/>
              <a:buFont typeface="Arial" panose="020B0604020202020204" pitchFamily="34" charset="0"/>
              <a:buChar char="•"/>
              <a:tabLst/>
              <a:defRPr/>
            </a:pPr>
            <a:r>
              <a:rPr kumimoji="0" lang="en-US" altLang="es-CR" sz="1200" b="0" i="0" u="none" strike="noStrike" kern="0" cap="none" spc="0" normalizeH="0" baseline="0" noProof="0" dirty="0">
                <a:ln>
                  <a:noFill/>
                </a:ln>
                <a:solidFill>
                  <a:schemeClr val="accent1"/>
                </a:solidFill>
                <a:effectLst/>
                <a:uLnTx/>
                <a:uFillTx/>
                <a:latin typeface="Open Sans Light" panose="020B0306030504020204"/>
              </a:rPr>
              <a:t>Closely spaced controls</a:t>
            </a:r>
          </a:p>
          <a:p>
            <a:pPr marL="287337" marR="0" lvl="1" indent="-285750" defTabSz="914400" eaLnBrk="1" fontAlgn="base" latinLnBrk="0" hangingPunct="1">
              <a:lnSpc>
                <a:spcPct val="100000"/>
              </a:lnSpc>
              <a:spcBef>
                <a:spcPct val="0"/>
              </a:spcBef>
              <a:spcAft>
                <a:spcPct val="50000"/>
              </a:spcAft>
              <a:buClr>
                <a:srgbClr val="000000"/>
              </a:buClr>
              <a:buSzTx/>
              <a:buFont typeface="Arial" panose="020B0604020202020204" pitchFamily="34" charset="0"/>
              <a:buChar char="•"/>
              <a:tabLst/>
              <a:defRPr/>
            </a:pPr>
            <a:r>
              <a:rPr kumimoji="0" lang="en-US" altLang="es-CR" sz="1200" b="0" i="0" u="none" strike="noStrike" kern="0" cap="none" spc="0" normalizeH="0" baseline="0" noProof="0" dirty="0">
                <a:ln>
                  <a:noFill/>
                </a:ln>
                <a:solidFill>
                  <a:schemeClr val="accent1"/>
                </a:solidFill>
                <a:effectLst/>
                <a:uLnTx/>
                <a:uFillTx/>
                <a:latin typeface="Open Sans Light" panose="020B0306030504020204"/>
              </a:rPr>
              <a:t>Overly complex procedures</a:t>
            </a:r>
          </a:p>
          <a:p>
            <a:pPr marL="287337" marR="0" lvl="1" indent="-285750" defTabSz="914400" eaLnBrk="1" fontAlgn="base" latinLnBrk="0" hangingPunct="1">
              <a:lnSpc>
                <a:spcPct val="100000"/>
              </a:lnSpc>
              <a:spcBef>
                <a:spcPct val="0"/>
              </a:spcBef>
              <a:spcAft>
                <a:spcPct val="50000"/>
              </a:spcAft>
              <a:buClr>
                <a:srgbClr val="000000"/>
              </a:buClr>
              <a:buSzTx/>
              <a:buFont typeface="Arial" panose="020B0604020202020204" pitchFamily="34" charset="0"/>
              <a:buChar char="•"/>
              <a:tabLst/>
              <a:defRPr/>
            </a:pPr>
            <a:r>
              <a:rPr kumimoji="0" lang="en-US" altLang="es-CR" sz="1200" b="0" i="0" u="none" strike="noStrike" kern="0" cap="none" spc="0" normalizeH="0" baseline="0" noProof="0" dirty="0">
                <a:ln>
                  <a:noFill/>
                </a:ln>
                <a:solidFill>
                  <a:schemeClr val="accent1"/>
                </a:solidFill>
                <a:effectLst/>
                <a:uLnTx/>
                <a:uFillTx/>
                <a:latin typeface="Open Sans Light" panose="020B0306030504020204"/>
              </a:rPr>
              <a:t>Dependence on user memory</a:t>
            </a:r>
          </a:p>
          <a:p>
            <a:pPr marL="287337" marR="0" lvl="1" indent="-285750" defTabSz="914400" eaLnBrk="1" fontAlgn="base" latinLnBrk="0" hangingPunct="1">
              <a:lnSpc>
                <a:spcPct val="100000"/>
              </a:lnSpc>
              <a:spcBef>
                <a:spcPct val="0"/>
              </a:spcBef>
              <a:spcAft>
                <a:spcPct val="50000"/>
              </a:spcAft>
              <a:buClr>
                <a:srgbClr val="000000"/>
              </a:buClr>
              <a:buSzTx/>
              <a:buFont typeface="Arial" panose="020B0604020202020204" pitchFamily="34" charset="0"/>
              <a:buChar char="•"/>
              <a:tabLst/>
              <a:defRPr/>
            </a:pPr>
            <a:r>
              <a:rPr kumimoji="0" lang="en-US" altLang="es-CR" sz="1200" b="0" i="0" u="none" strike="noStrike" kern="0" cap="none" spc="0" normalizeH="0" baseline="0" noProof="0" dirty="0">
                <a:ln>
                  <a:noFill/>
                </a:ln>
                <a:solidFill>
                  <a:schemeClr val="accent1"/>
                </a:solidFill>
                <a:effectLst/>
                <a:uLnTx/>
                <a:uFillTx/>
                <a:latin typeface="Open Sans Light" panose="020B0306030504020204"/>
              </a:rPr>
              <a:t>Breaking universal rules/convention</a:t>
            </a:r>
          </a:p>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13</a:t>
            </a:fld>
            <a:endParaRPr lang="en-US" dirty="0"/>
          </a:p>
        </p:txBody>
      </p:sp>
    </p:spTree>
    <p:extLst>
      <p:ext uri="{BB962C8B-B14F-4D97-AF65-F5344CB8AC3E}">
        <p14:creationId xmlns:p14="http://schemas.microsoft.com/office/powerpoint/2010/main" val="246534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device user interface includes all points of interaction between the user and the device, including all elements of the device with which the user interacts. A device user interface might be used while user setups the device (e.g., unpacking, set up, calibration), uses the device, or performs maintenance on the device (e.g., cleaning, replacing a battery, repairing parts). It includes: • The size and shape of the device (particularly a concern for hand-held and wearable devices), • Elements that provide information to the user, such as indicator lights, displays, auditory and visual alarms, • Graphic user interfaces of device software systems, • The logic of overall user-system interaction, including how, when, and in what form information (i.e., feedback) is provided to the user, • Components that the operator connects, positions, configures or manipulates, • Hardware components the user handles to control device operation such as switches, buttons, and knobs, • Components or accessories that are applied or connected to the patient, and 11 • Packaging and labeling, including operating instructions, training materials, and other materials. </a:t>
            </a:r>
          </a:p>
        </p:txBody>
      </p:sp>
      <p:sp>
        <p:nvSpPr>
          <p:cNvPr id="4" name="Slide Number Placeholder 3"/>
          <p:cNvSpPr>
            <a:spLocks noGrp="1"/>
          </p:cNvSpPr>
          <p:nvPr>
            <p:ph type="sldNum" sz="quarter" idx="5"/>
          </p:nvPr>
        </p:nvSpPr>
        <p:spPr/>
        <p:txBody>
          <a:bodyPr/>
          <a:lstStyle/>
          <a:p>
            <a:fld id="{8DD5F698-7535-4601-89EB-17A66F97AB25}" type="slidenum">
              <a:rPr lang="en-US" smtClean="0"/>
              <a:t>14</a:t>
            </a:fld>
            <a:endParaRPr lang="en-US" dirty="0"/>
          </a:p>
        </p:txBody>
      </p:sp>
    </p:spTree>
    <p:extLst>
      <p:ext uri="{BB962C8B-B14F-4D97-AF65-F5344CB8AC3E}">
        <p14:creationId xmlns:p14="http://schemas.microsoft.com/office/powerpoint/2010/main" val="400175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16</a:t>
            </a:fld>
            <a:endParaRPr lang="en-US" dirty="0"/>
          </a:p>
        </p:txBody>
      </p:sp>
    </p:spTree>
    <p:extLst>
      <p:ext uri="{BB962C8B-B14F-4D97-AF65-F5344CB8AC3E}">
        <p14:creationId xmlns:p14="http://schemas.microsoft.com/office/powerpoint/2010/main" val="368535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17</a:t>
            </a:fld>
            <a:endParaRPr lang="en-US" dirty="0"/>
          </a:p>
        </p:txBody>
      </p:sp>
    </p:spTree>
    <p:extLst>
      <p:ext uri="{BB962C8B-B14F-4D97-AF65-F5344CB8AC3E}">
        <p14:creationId xmlns:p14="http://schemas.microsoft.com/office/powerpoint/2010/main" val="345131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21</a:t>
            </a:fld>
            <a:endParaRPr lang="en-US" dirty="0"/>
          </a:p>
        </p:txBody>
      </p:sp>
    </p:spTree>
    <p:extLst>
      <p:ext uri="{BB962C8B-B14F-4D97-AF65-F5344CB8AC3E}">
        <p14:creationId xmlns:p14="http://schemas.microsoft.com/office/powerpoint/2010/main" val="304384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Human Factors and Usability Engineering to Medical Devices Guidance for Industry and Food and Drug Administration Staff. Document issued on: February 3, 2016</a:t>
            </a:r>
          </a:p>
        </p:txBody>
      </p:sp>
      <p:sp>
        <p:nvSpPr>
          <p:cNvPr id="4" name="Slide Number Placeholder 3"/>
          <p:cNvSpPr>
            <a:spLocks noGrp="1"/>
          </p:cNvSpPr>
          <p:nvPr>
            <p:ph type="sldNum" sz="quarter" idx="5"/>
          </p:nvPr>
        </p:nvSpPr>
        <p:spPr/>
        <p:txBody>
          <a:bodyPr/>
          <a:lstStyle/>
          <a:p>
            <a:fld id="{8DD5F698-7535-4601-89EB-17A66F97AB25}" type="slidenum">
              <a:rPr lang="en-US" smtClean="0"/>
              <a:t>4</a:t>
            </a:fld>
            <a:endParaRPr lang="en-US" dirty="0"/>
          </a:p>
        </p:txBody>
      </p:sp>
    </p:spTree>
    <p:extLst>
      <p:ext uri="{BB962C8B-B14F-4D97-AF65-F5344CB8AC3E}">
        <p14:creationId xmlns:p14="http://schemas.microsoft.com/office/powerpoint/2010/main" val="28221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Reports compiled by the Food and Drug Administration (FDA) indicate that as many as one-third of “device failures”</a:t>
            </a:r>
          </a:p>
          <a:p>
            <a:pPr algn="l"/>
            <a:r>
              <a:rPr lang="en-US" sz="1800" b="0" i="0" u="none" strike="noStrike" baseline="0" dirty="0">
                <a:latin typeface="Arial" panose="020B0604020202020204" pitchFamily="34" charset="0"/>
              </a:rPr>
              <a:t>that involve use of medical devices and that result in suboptimal medical treatment, injuries, and even deaths appear</a:t>
            </a:r>
          </a:p>
          <a:p>
            <a:pPr algn="l"/>
            <a:r>
              <a:rPr lang="en-US" sz="1800" b="0" i="0" u="none" strike="noStrike" baseline="0" dirty="0">
                <a:latin typeface="Arial" panose="020B0604020202020204" pitchFamily="34" charset="0"/>
              </a:rPr>
              <a:t>to be failures of device use rather than failure of the device itself. Multiple cases of device recalls resulting from clear cut</a:t>
            </a:r>
          </a:p>
          <a:p>
            <a:pPr algn="l"/>
            <a:r>
              <a:rPr lang="en-US" sz="1800" b="0" i="0" u="none" strike="noStrike" baseline="0" dirty="0">
                <a:latin typeface="Arial" panose="020B0604020202020204" pitchFamily="34" charset="0"/>
              </a:rPr>
              <a:t>problems have been successfully addressed by modification of the device–user interface, the source of the</a:t>
            </a:r>
          </a:p>
          <a:p>
            <a:pPr algn="l"/>
            <a:r>
              <a:rPr lang="en-US" sz="1800" b="0" i="0" u="none" strike="noStrike" baseline="0" dirty="0">
                <a:latin typeface="Arial" panose="020B0604020202020204" pitchFamily="34" charset="0"/>
              </a:rPr>
              <a:t>problem. It is desirable to prevent unfortunate use-related “failures” before they become part of the health care</a:t>
            </a:r>
          </a:p>
          <a:p>
            <a:pPr algn="l"/>
            <a:r>
              <a:rPr lang="en-US" sz="1800" b="0" i="0" u="none" strike="noStrike" baseline="0" dirty="0">
                <a:latin typeface="Arial" panose="020B0604020202020204" pitchFamily="34" charset="0"/>
              </a:rPr>
              <a:t>system. AAMI/ANSI, HE-75 (Section 5.1)</a:t>
            </a:r>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5</a:t>
            </a:fld>
            <a:endParaRPr lang="en-US" dirty="0"/>
          </a:p>
        </p:txBody>
      </p:sp>
    </p:spTree>
    <p:extLst>
      <p:ext uri="{BB962C8B-B14F-4D97-AF65-F5344CB8AC3E}">
        <p14:creationId xmlns:p14="http://schemas.microsoft.com/office/powerpoint/2010/main" val="191665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Lucian Leape is a health policy innovator who has had two careers.  After graduating with honors from Harvard Medical School in 1959, he trained in general and thoracic surgery at the Massachusetts General Hospital and in the new specialty of pediatric surgery at Boston Children's Hospital.  In his first academic post at the University of Kansas, his research focused on the pathophysiology of burns, gastroesophageal reflux, and the use of parenteral nutrition in infants.  He became a Markle Scholar and was instrumental in the founding of the American Pediatric Surgical Association.  He returned to Boston as professor and head of pediatric surgery at Tufts University Medical Center, a position he held for 13 years.  He published over 100 papers and book chapters and a textbook in pediatric surgery.</a:t>
            </a:r>
          </a:p>
          <a:p>
            <a:r>
              <a:rPr lang="en-US" dirty="0"/>
              <a:t>In 1986, he began a new career in health policy.  After a Pew fellowship at RAND, he joined the just beginning Medical Practice Study (MPS) of medical injury and became an adjunct professor at Harvard School of Public Health.  With colleagues at RAND he conducted some of the early studies of overuse and underuse of cardiac procedures.  When the MPS revealed the extent of preventable harm, he began a study of the causes of errors, leading to the publication in JAMA in 1994 of Error in Medicine, which called for the application of systems theory to prevent medical errors.  This led ultimately to the founding of the National Patient Safety Foundation and the Institute of Medicine’s landmark publications, To Err is Human and Crossing the Quality Chasm.</a:t>
            </a:r>
          </a:p>
          <a:p>
            <a:r>
              <a:rPr lang="en-US" dirty="0"/>
              <a:t>His subsequent work has focused on the application of systems theory to health care, improving disclosure and apology following medical harm, and, most recently, changing medical culture to be more respectful and patient-centered.  He has been honored with the American Pediatric Surgical Association’s Distinguished Service Award, the John Eisenberg Award of the Joint Commission and National Quality Forum, and the Donabedian Award of the American Public Health Association.  In 2006, Modern Healthcare named him as one of the 30 people who have had the most impact on healthcare in the past 30 years.  In 2007, the National Patient Safety Foundation established the Lucian Leape Institute to further strategic thinking in patient safety.</a:t>
            </a:r>
          </a:p>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6</a:t>
            </a:fld>
            <a:endParaRPr lang="en-US" dirty="0"/>
          </a:p>
        </p:txBody>
      </p:sp>
    </p:spTree>
    <p:extLst>
      <p:ext uri="{BB962C8B-B14F-4D97-AF65-F5344CB8AC3E}">
        <p14:creationId xmlns:p14="http://schemas.microsoft.com/office/powerpoint/2010/main" val="147443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of Usability Engineering to Medical Devices: </a:t>
            </a:r>
            <a:r>
              <a:rPr lang="en-US" sz="1200" u="sng" dirty="0">
                <a:solidFill>
                  <a:schemeClr val="tx1"/>
                </a:solidFill>
              </a:rPr>
              <a:t>New since 2008: </a:t>
            </a:r>
            <a:r>
              <a:rPr lang="en-US" sz="1200" dirty="0">
                <a:solidFill>
                  <a:schemeClr val="tx1"/>
                </a:solidFill>
              </a:rPr>
              <a:t>Term changes, UOUP, usability retrospectives alignment with FDA and other HFE standards</a:t>
            </a:r>
          </a:p>
          <a:p>
            <a:r>
              <a:rPr lang="en-US" sz="1200" dirty="0">
                <a:solidFill>
                  <a:schemeClr val="tx1"/>
                </a:solidFill>
              </a:rPr>
              <a:t>Guidance for Applying Human Factors and Usability Engineering to Medical Devices: </a:t>
            </a:r>
            <a:r>
              <a:rPr lang="en-US" sz="1200" u="sng" dirty="0">
                <a:solidFill>
                  <a:schemeClr val="tx1"/>
                </a:solidFill>
              </a:rPr>
              <a:t>New since 2011: </a:t>
            </a:r>
            <a:r>
              <a:rPr lang="en-US" sz="1200" dirty="0">
                <a:solidFill>
                  <a:schemeClr val="tx1"/>
                </a:solidFill>
              </a:rPr>
              <a:t>Number of users for design validation, statistical analysis and rational for selection and alignment with IEC</a:t>
            </a:r>
          </a:p>
          <a:p>
            <a:r>
              <a:rPr lang="en-US" dirty="0"/>
              <a:t>HE75 </a:t>
            </a:r>
            <a:r>
              <a:rPr lang="en-US" b="0" i="0" dirty="0">
                <a:solidFill>
                  <a:srgbClr val="555555"/>
                </a:solidFill>
                <a:effectLst/>
                <a:latin typeface="Open Sans" panose="020B0606030504020204"/>
              </a:rPr>
              <a:t>covers general human factors engineering (HFE) principles, specific HFE principles geared towards certain user-interface attributes, and special applications of HFE</a:t>
            </a:r>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7</a:t>
            </a:fld>
            <a:endParaRPr lang="en-US" dirty="0"/>
          </a:p>
        </p:txBody>
      </p:sp>
    </p:spTree>
    <p:extLst>
      <p:ext uri="{BB962C8B-B14F-4D97-AF65-F5344CB8AC3E}">
        <p14:creationId xmlns:p14="http://schemas.microsoft.com/office/powerpoint/2010/main" val="276428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FDA Considers the following standards for Human Factors / Usability Engineering:</a:t>
            </a:r>
          </a:p>
          <a:p>
            <a:r>
              <a:rPr lang="en-US" dirty="0"/>
              <a:t>FDA Guidance for Applying Human Factors and Usability Engineering to Medical Devices 2:2016</a:t>
            </a:r>
          </a:p>
          <a:p>
            <a:r>
              <a:rPr lang="en-US" dirty="0"/>
              <a:t>FDA guidance document to assist industry in following appropriate human factors and usability engineering processes to maximize the likelihood that new medical devices will be safe and effective for the intended users, uses and use environments.</a:t>
            </a:r>
          </a:p>
          <a:p>
            <a:r>
              <a:rPr lang="en-US" dirty="0"/>
              <a:t>AAMI/ANSI HE75:2009(R)2018: Human Factors Engineering – Design of Medical Devices</a:t>
            </a:r>
          </a:p>
          <a:p>
            <a:r>
              <a:rPr lang="en-US" dirty="0"/>
              <a:t> Comprehensive reference that includes general principles, management of use error risk, design elements, integrated solutions</a:t>
            </a:r>
          </a:p>
          <a:p>
            <a:r>
              <a:rPr lang="en-US" dirty="0"/>
              <a:t>The only global design standard for controls and feedback modalities applied to design</a:t>
            </a:r>
          </a:p>
          <a:p>
            <a:r>
              <a:rPr lang="en-US" dirty="0"/>
              <a:t>ANSI/AAMI/IEC 62366-1:2015 Medical devices – Part 1: Application of usability engineering to medical devices </a:t>
            </a:r>
          </a:p>
          <a:p>
            <a:r>
              <a:rPr lang="en-US" dirty="0"/>
              <a:t>HFE/UE process applied to all applying HF/usability to medical device design, with consideration of  risk management</a:t>
            </a:r>
          </a:p>
          <a:p>
            <a:r>
              <a:rPr lang="en-US" dirty="0"/>
              <a:t>ANSI/AAMI/ISO 14971:2007/(R)2010 Medical Devices – Application of risk management to medical devices</a:t>
            </a:r>
          </a:p>
          <a:p>
            <a:r>
              <a:rPr lang="en-US" dirty="0"/>
              <a:t>Risk management process for medical devices</a:t>
            </a:r>
          </a:p>
          <a:p>
            <a:r>
              <a:rPr lang="en-US" dirty="0"/>
              <a:t>IEC 60601-1-6:2010 Medical electrical equipment – Part 1-6: General requirements for basic safety and essential performance – Collateral standard: Usability</a:t>
            </a:r>
          </a:p>
          <a:p>
            <a:r>
              <a:rPr lang="en-US" dirty="0"/>
              <a:t>Provides a bridge between IEC 60601-1 and ANSI/AAMI/IEC 62366IEC </a:t>
            </a:r>
          </a:p>
          <a:p>
            <a:r>
              <a:rPr lang="en-US" dirty="0"/>
              <a:t>60601-1-8 Edition 2.1 2012-11 Medical electrical equipment — Part 1-8: General requirements for basic safety and essential performance — Collateral Standard: General requirements, tests and guidance for alarm systems in medical electrical equipment and medical electrical systems</a:t>
            </a:r>
          </a:p>
          <a:p>
            <a:r>
              <a:rPr lang="en-US" dirty="0"/>
              <a:t>Design standard for alarm systems in medical electrical equipment and systems</a:t>
            </a:r>
          </a:p>
          <a:p>
            <a:r>
              <a:rPr lang="en-US" dirty="0"/>
              <a:t>IEC 60601-1-11:2010 Medical electrical equipment –</a:t>
            </a:r>
            <a:br>
              <a:rPr lang="en-US" dirty="0"/>
            </a:br>
            <a:r>
              <a:rPr lang="en-US" dirty="0"/>
              <a:t>Part 1-11: General requirements for basic safety and essential performance – Collateral Standard: Requirements for medical electrical equipment and medical electrical systems used in the home healthcare environment</a:t>
            </a:r>
          </a:p>
          <a:p>
            <a:r>
              <a:rPr lang="en-US" dirty="0"/>
              <a:t>Requirements for medical electrical equipment used in non-clinical environments, including issues involving medical device use by lay users</a:t>
            </a:r>
          </a:p>
          <a:p>
            <a:r>
              <a:rPr lang="en-US" dirty="0"/>
              <a:t>In addition the process described in ISO 14971 applies to risks associated with a medical device, such as risks related to biocompatibility, data and systems security, electricity, moving parts, radiation, and usability. </a:t>
            </a:r>
          </a:p>
          <a:p>
            <a:r>
              <a:rPr lang="en-US" dirty="0"/>
              <a:t>Medical device manufacturers are required to comply with the Quality System regulation, 21 CFR Part 820. In particular, Section 30, Design Controls, includes requirements relevant to human factors</a:t>
            </a:r>
          </a:p>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8</a:t>
            </a:fld>
            <a:endParaRPr lang="en-US" dirty="0"/>
          </a:p>
        </p:txBody>
      </p:sp>
    </p:spTree>
    <p:extLst>
      <p:ext uri="{BB962C8B-B14F-4D97-AF65-F5344CB8AC3E}">
        <p14:creationId xmlns:p14="http://schemas.microsoft.com/office/powerpoint/2010/main" val="115249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of a user to operate a medical device depends on his or her personal</a:t>
            </a:r>
          </a:p>
          <a:p>
            <a:r>
              <a:rPr lang="en-US" dirty="0"/>
              <a:t>characteristics, including:</a:t>
            </a:r>
          </a:p>
          <a:p>
            <a:r>
              <a:rPr lang="en-US" dirty="0"/>
              <a:t>• Physical size, strength, and stamina,</a:t>
            </a:r>
          </a:p>
          <a:p>
            <a:r>
              <a:rPr lang="en-US" dirty="0"/>
              <a:t>• Physical dexterity, flexibility, and coordination,</a:t>
            </a:r>
          </a:p>
          <a:p>
            <a:r>
              <a:rPr lang="en-US" dirty="0"/>
              <a:t>• Sensory abilities (i.e., vision, hearing, tactile sensitivity),</a:t>
            </a:r>
          </a:p>
          <a:p>
            <a:r>
              <a:rPr lang="en-US" dirty="0"/>
              <a:t>• Cognitive abilities, including memory,</a:t>
            </a:r>
          </a:p>
          <a:p>
            <a:r>
              <a:rPr lang="en-US" dirty="0"/>
              <a:t>• Medical condition for which the device is being used,</a:t>
            </a:r>
          </a:p>
          <a:p>
            <a:r>
              <a:rPr lang="en-US" dirty="0"/>
              <a:t>• Comorbidities (i.e., multiple conditions or diseases),</a:t>
            </a:r>
          </a:p>
          <a:p>
            <a:r>
              <a:rPr lang="en-US" dirty="0"/>
              <a:t>• Literacy and language skills,</a:t>
            </a:r>
          </a:p>
          <a:p>
            <a:r>
              <a:rPr lang="en-US" dirty="0"/>
              <a:t>• General health status,</a:t>
            </a:r>
          </a:p>
          <a:p>
            <a:r>
              <a:rPr lang="en-US" dirty="0"/>
              <a:t>• Mental and emotional state,</a:t>
            </a:r>
          </a:p>
          <a:p>
            <a:r>
              <a:rPr lang="en-US" dirty="0"/>
              <a:t>• Level of education and health literacy relative to the medical condition involved,</a:t>
            </a:r>
          </a:p>
          <a:p>
            <a:r>
              <a:rPr lang="en-US" dirty="0"/>
              <a:t>• General knowledge of similar types of devices,</a:t>
            </a:r>
          </a:p>
          <a:p>
            <a:r>
              <a:rPr lang="en-US" dirty="0"/>
              <a:t>• Knowledge of and experience with the particular device,</a:t>
            </a:r>
          </a:p>
          <a:p>
            <a:r>
              <a:rPr lang="en-US" dirty="0"/>
              <a:t>• Ability to learn and adapt to a new device, and</a:t>
            </a:r>
          </a:p>
          <a:p>
            <a:r>
              <a:rPr lang="en-US" dirty="0"/>
              <a:t>• Willingness and motivation to learn to use a new device. </a:t>
            </a:r>
          </a:p>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10</a:t>
            </a:fld>
            <a:endParaRPr lang="en-US" dirty="0"/>
          </a:p>
        </p:txBody>
      </p:sp>
    </p:spTree>
    <p:extLst>
      <p:ext uri="{BB962C8B-B14F-4D97-AF65-F5344CB8AC3E}">
        <p14:creationId xmlns:p14="http://schemas.microsoft.com/office/powerpoint/2010/main" val="311537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users environment when operating the device and how it impacts the device’s use, also leads to a better understanding of risks resulting from the environment(s). Conditions could be variable. </a:t>
            </a:r>
          </a:p>
          <a:p>
            <a:r>
              <a:rPr lang="en-US" dirty="0"/>
              <a:t>Environmental conditions include: lighting, noise level, heat, humidity, standing, seated, in transport, emergency room, hospital vs. home use</a:t>
            </a:r>
          </a:p>
          <a:p>
            <a:endParaRPr lang="en-US" dirty="0"/>
          </a:p>
        </p:txBody>
      </p:sp>
      <p:sp>
        <p:nvSpPr>
          <p:cNvPr id="4" name="Slide Number Placeholder 3"/>
          <p:cNvSpPr>
            <a:spLocks noGrp="1"/>
          </p:cNvSpPr>
          <p:nvPr>
            <p:ph type="sldNum" sz="quarter" idx="5"/>
          </p:nvPr>
        </p:nvSpPr>
        <p:spPr/>
        <p:txBody>
          <a:bodyPr/>
          <a:lstStyle/>
          <a:p>
            <a:fld id="{8DD5F698-7535-4601-89EB-17A66F97AB25}" type="slidenum">
              <a:rPr lang="en-US" smtClean="0"/>
              <a:t>11</a:t>
            </a:fld>
            <a:endParaRPr lang="en-US" dirty="0"/>
          </a:p>
        </p:txBody>
      </p:sp>
    </p:spTree>
    <p:extLst>
      <p:ext uri="{BB962C8B-B14F-4D97-AF65-F5344CB8AC3E}">
        <p14:creationId xmlns:p14="http://schemas.microsoft.com/office/powerpoint/2010/main" val="286814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analysis techniques systematically break down the device use process into discrete sequences of tasks. The tasks are then analyzed to identify the user interface components involved, the use errors that users could make and the potential results of all use errors. </a:t>
            </a:r>
          </a:p>
        </p:txBody>
      </p:sp>
      <p:sp>
        <p:nvSpPr>
          <p:cNvPr id="4" name="Slide Number Placeholder 3"/>
          <p:cNvSpPr>
            <a:spLocks noGrp="1"/>
          </p:cNvSpPr>
          <p:nvPr>
            <p:ph type="sldNum" sz="quarter" idx="5"/>
          </p:nvPr>
        </p:nvSpPr>
        <p:spPr/>
        <p:txBody>
          <a:bodyPr/>
          <a:lstStyle/>
          <a:p>
            <a:fld id="{8DD5F698-7535-4601-89EB-17A66F97AB25}" type="slidenum">
              <a:rPr lang="en-US" smtClean="0"/>
              <a:t>12</a:t>
            </a:fld>
            <a:endParaRPr lang="en-US" dirty="0"/>
          </a:p>
        </p:txBody>
      </p:sp>
    </p:spTree>
    <p:extLst>
      <p:ext uri="{BB962C8B-B14F-4D97-AF65-F5344CB8AC3E}">
        <p14:creationId xmlns:p14="http://schemas.microsoft.com/office/powerpoint/2010/main" val="12609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9.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9" name="Content Placeholder 18">
            <a:extLst>
              <a:ext uri="{FF2B5EF4-FFF2-40B4-BE49-F238E27FC236}">
                <a16:creationId xmlns:a16="http://schemas.microsoft.com/office/drawing/2014/main" id="{32E5CBE5-22D5-4662-A178-5FA63D9E46C8}"/>
              </a:ext>
            </a:extLst>
          </p:cNvPr>
          <p:cNvSpPr>
            <a:spLocks noGrp="1"/>
          </p:cNvSpPr>
          <p:nvPr>
            <p:ph sz="quarter" idx="10"/>
          </p:nvPr>
        </p:nvSpPr>
        <p:spPr>
          <a:xfrm>
            <a:off x="350652" y="1108807"/>
            <a:ext cx="8443516" cy="3631865"/>
          </a:xfrm>
        </p:spPr>
        <p:txBody>
          <a:bodyPr/>
          <a:lstStyle>
            <a:lvl1pPr>
              <a:spcBef>
                <a:spcPts val="1125"/>
              </a:spcBef>
              <a:defRPr/>
            </a:lvl1pPr>
            <a:lvl2pPr marL="514256" indent="-171419">
              <a:spcBef>
                <a:spcPts val="750"/>
              </a:spcBef>
              <a:buFont typeface="Century Gothic" panose="020B0502020202020204" pitchFamily="34" charset="0"/>
              <a:buChar char="–"/>
              <a:defRPr sz="1500">
                <a:solidFill>
                  <a:schemeClr val="tx2"/>
                </a:solidFill>
              </a:defRPr>
            </a:lvl2pPr>
            <a:lvl3pPr>
              <a:spcBef>
                <a:spcPts val="750"/>
              </a:spcBef>
              <a:defRPr sz="1250">
                <a:solidFill>
                  <a:schemeClr val="tx2"/>
                </a:solidFill>
              </a:defRPr>
            </a:lvl3pPr>
            <a:lvl4pPr marL="1199928" indent="-171419">
              <a:spcBef>
                <a:spcPts val="375"/>
              </a:spcBef>
              <a:buFont typeface="Century Gothic" panose="020B0502020202020204" pitchFamily="34" charset="0"/>
              <a:buChar char="–"/>
              <a:defRPr sz="1125">
                <a:solidFill>
                  <a:schemeClr val="tx2"/>
                </a:solidFill>
              </a:defRPr>
            </a:lvl4pPr>
            <a:lvl5pPr>
              <a:spcBef>
                <a:spcPts val="375"/>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96DAD983-6C35-4D19-A448-F94D7A400273}"/>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3" name="Footer Placeholder 6">
            <a:extLst>
              <a:ext uri="{FF2B5EF4-FFF2-40B4-BE49-F238E27FC236}">
                <a16:creationId xmlns:a16="http://schemas.microsoft.com/office/drawing/2014/main" id="{A50BFBDD-CC9F-4FAD-BFF4-77175ADFD16F}"/>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60473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Header Subheader">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6B82057B-ECF8-49C2-8C49-49F4476991D1}"/>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25" name="Text Placeholder 15">
            <a:extLst>
              <a:ext uri="{FF2B5EF4-FFF2-40B4-BE49-F238E27FC236}">
                <a16:creationId xmlns:a16="http://schemas.microsoft.com/office/drawing/2014/main" id="{4C28B251-9E9D-4286-AD9E-A596533B4E5C}"/>
              </a:ext>
            </a:extLst>
          </p:cNvPr>
          <p:cNvSpPr>
            <a:spLocks noGrp="1"/>
          </p:cNvSpPr>
          <p:nvPr>
            <p:ph type="body" sz="quarter" idx="13"/>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30" name="Content Placeholder 24">
            <a:extLst>
              <a:ext uri="{FF2B5EF4-FFF2-40B4-BE49-F238E27FC236}">
                <a16:creationId xmlns:a16="http://schemas.microsoft.com/office/drawing/2014/main" id="{CCB28310-005E-411B-A543-B78CA2CAABF2}"/>
              </a:ext>
            </a:extLst>
          </p:cNvPr>
          <p:cNvSpPr>
            <a:spLocks noGrp="1"/>
          </p:cNvSpPr>
          <p:nvPr>
            <p:ph sz="quarter" idx="14"/>
          </p:nvPr>
        </p:nvSpPr>
        <p:spPr>
          <a:xfrm>
            <a:off x="168433" y="1125550"/>
            <a:ext cx="2818152"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24">
            <a:extLst>
              <a:ext uri="{FF2B5EF4-FFF2-40B4-BE49-F238E27FC236}">
                <a16:creationId xmlns:a16="http://schemas.microsoft.com/office/drawing/2014/main" id="{EDDA53B2-0502-472F-906E-51DF915B60D8}"/>
              </a:ext>
            </a:extLst>
          </p:cNvPr>
          <p:cNvSpPr>
            <a:spLocks noGrp="1"/>
          </p:cNvSpPr>
          <p:nvPr>
            <p:ph sz="quarter" idx="15"/>
          </p:nvPr>
        </p:nvSpPr>
        <p:spPr>
          <a:xfrm>
            <a:off x="6157416" y="1125550"/>
            <a:ext cx="2818152"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24">
            <a:extLst>
              <a:ext uri="{FF2B5EF4-FFF2-40B4-BE49-F238E27FC236}">
                <a16:creationId xmlns:a16="http://schemas.microsoft.com/office/drawing/2014/main" id="{AD64EB56-CA5F-41DE-9533-DFED8B8F03BD}"/>
              </a:ext>
            </a:extLst>
          </p:cNvPr>
          <p:cNvSpPr>
            <a:spLocks noGrp="1"/>
          </p:cNvSpPr>
          <p:nvPr>
            <p:ph sz="quarter" idx="16"/>
          </p:nvPr>
        </p:nvSpPr>
        <p:spPr>
          <a:xfrm>
            <a:off x="3162924" y="1125550"/>
            <a:ext cx="2818152"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C614F578-E6AB-4BC4-8A65-791C269514AB}"/>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3" name="Footer Placeholder 6">
            <a:extLst>
              <a:ext uri="{FF2B5EF4-FFF2-40B4-BE49-F238E27FC236}">
                <a16:creationId xmlns:a16="http://schemas.microsoft.com/office/drawing/2014/main" id="{CA49AA38-98F6-4893-8505-7BF0ACB39C30}"/>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96825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7" name="Content Placeholder 24">
            <a:extLst>
              <a:ext uri="{FF2B5EF4-FFF2-40B4-BE49-F238E27FC236}">
                <a16:creationId xmlns:a16="http://schemas.microsoft.com/office/drawing/2014/main" id="{94575D3E-5B4E-4B4C-99B3-59D8E6CC3148}"/>
              </a:ext>
            </a:extLst>
          </p:cNvPr>
          <p:cNvSpPr>
            <a:spLocks noGrp="1"/>
          </p:cNvSpPr>
          <p:nvPr>
            <p:ph sz="quarter" idx="14"/>
          </p:nvPr>
        </p:nvSpPr>
        <p:spPr>
          <a:xfrm>
            <a:off x="184341"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2" name="Content Placeholder 24">
            <a:extLst>
              <a:ext uri="{FF2B5EF4-FFF2-40B4-BE49-F238E27FC236}">
                <a16:creationId xmlns:a16="http://schemas.microsoft.com/office/drawing/2014/main" id="{F77D58B3-5017-4681-B285-E2F0EB952B5E}"/>
              </a:ext>
            </a:extLst>
          </p:cNvPr>
          <p:cNvSpPr>
            <a:spLocks noGrp="1"/>
          </p:cNvSpPr>
          <p:nvPr>
            <p:ph sz="quarter" idx="15"/>
          </p:nvPr>
        </p:nvSpPr>
        <p:spPr>
          <a:xfrm>
            <a:off x="2420617"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3" name="Content Placeholder 24">
            <a:extLst>
              <a:ext uri="{FF2B5EF4-FFF2-40B4-BE49-F238E27FC236}">
                <a16:creationId xmlns:a16="http://schemas.microsoft.com/office/drawing/2014/main" id="{452A23A0-7BC4-463D-B5D1-9CA4B38B81EF}"/>
              </a:ext>
            </a:extLst>
          </p:cNvPr>
          <p:cNvSpPr>
            <a:spLocks noGrp="1"/>
          </p:cNvSpPr>
          <p:nvPr>
            <p:ph sz="quarter" idx="16"/>
          </p:nvPr>
        </p:nvSpPr>
        <p:spPr>
          <a:xfrm>
            <a:off x="4656893"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4" name="Content Placeholder 24">
            <a:extLst>
              <a:ext uri="{FF2B5EF4-FFF2-40B4-BE49-F238E27FC236}">
                <a16:creationId xmlns:a16="http://schemas.microsoft.com/office/drawing/2014/main" id="{392359D6-1D20-4693-8CC0-11989C1DE5A7}"/>
              </a:ext>
            </a:extLst>
          </p:cNvPr>
          <p:cNvSpPr>
            <a:spLocks noGrp="1"/>
          </p:cNvSpPr>
          <p:nvPr>
            <p:ph sz="quarter" idx="17"/>
          </p:nvPr>
        </p:nvSpPr>
        <p:spPr>
          <a:xfrm>
            <a:off x="6893170"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9" name="Slide Number Placeholder 5">
            <a:extLst>
              <a:ext uri="{FF2B5EF4-FFF2-40B4-BE49-F238E27FC236}">
                <a16:creationId xmlns:a16="http://schemas.microsoft.com/office/drawing/2014/main" id="{CFDE6893-F3D3-4D92-8CEF-A4D2D5B3B40D}"/>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0" name="Footer Placeholder 6">
            <a:extLst>
              <a:ext uri="{FF2B5EF4-FFF2-40B4-BE49-F238E27FC236}">
                <a16:creationId xmlns:a16="http://schemas.microsoft.com/office/drawing/2014/main" id="{84446F1E-9730-4357-B62B-EDC2BA0950A8}"/>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78572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nten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4" name="Content Placeholder 24">
            <a:extLst>
              <a:ext uri="{FF2B5EF4-FFF2-40B4-BE49-F238E27FC236}">
                <a16:creationId xmlns:a16="http://schemas.microsoft.com/office/drawing/2014/main" id="{98290358-11F0-43EB-A9AD-D86A667A43F8}"/>
              </a:ext>
            </a:extLst>
          </p:cNvPr>
          <p:cNvSpPr>
            <a:spLocks noGrp="1"/>
          </p:cNvSpPr>
          <p:nvPr>
            <p:ph sz="quarter" idx="14"/>
          </p:nvPr>
        </p:nvSpPr>
        <p:spPr>
          <a:xfrm>
            <a:off x="184341"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5" name="Content Placeholder 24">
            <a:extLst>
              <a:ext uri="{FF2B5EF4-FFF2-40B4-BE49-F238E27FC236}">
                <a16:creationId xmlns:a16="http://schemas.microsoft.com/office/drawing/2014/main" id="{21E5B29B-4CF8-425A-8715-097DDEFCAC64}"/>
              </a:ext>
            </a:extLst>
          </p:cNvPr>
          <p:cNvSpPr>
            <a:spLocks noGrp="1"/>
          </p:cNvSpPr>
          <p:nvPr>
            <p:ph sz="quarter" idx="15"/>
          </p:nvPr>
        </p:nvSpPr>
        <p:spPr>
          <a:xfrm>
            <a:off x="2420617"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6" name="Content Placeholder 24">
            <a:extLst>
              <a:ext uri="{FF2B5EF4-FFF2-40B4-BE49-F238E27FC236}">
                <a16:creationId xmlns:a16="http://schemas.microsoft.com/office/drawing/2014/main" id="{891018EF-2B58-441E-8FB9-A065AAF59069}"/>
              </a:ext>
            </a:extLst>
          </p:cNvPr>
          <p:cNvSpPr>
            <a:spLocks noGrp="1"/>
          </p:cNvSpPr>
          <p:nvPr>
            <p:ph sz="quarter" idx="16"/>
          </p:nvPr>
        </p:nvSpPr>
        <p:spPr>
          <a:xfrm>
            <a:off x="4656893"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7" name="Content Placeholder 24">
            <a:extLst>
              <a:ext uri="{FF2B5EF4-FFF2-40B4-BE49-F238E27FC236}">
                <a16:creationId xmlns:a16="http://schemas.microsoft.com/office/drawing/2014/main" id="{94BA545D-D9F3-47C2-93E2-0E17238ED941}"/>
              </a:ext>
            </a:extLst>
          </p:cNvPr>
          <p:cNvSpPr>
            <a:spLocks noGrp="1"/>
          </p:cNvSpPr>
          <p:nvPr>
            <p:ph sz="quarter" idx="17"/>
          </p:nvPr>
        </p:nvSpPr>
        <p:spPr>
          <a:xfrm>
            <a:off x="6893170" y="1125550"/>
            <a:ext cx="2066490"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marL="817530" indent="-131956">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9" name="Slide Number Placeholder 5">
            <a:extLst>
              <a:ext uri="{FF2B5EF4-FFF2-40B4-BE49-F238E27FC236}">
                <a16:creationId xmlns:a16="http://schemas.microsoft.com/office/drawing/2014/main" id="{896E08EF-D46A-44F8-8331-7D47B2F0E091}"/>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0" name="Footer Placeholder 6">
            <a:extLst>
              <a:ext uri="{FF2B5EF4-FFF2-40B4-BE49-F238E27FC236}">
                <a16:creationId xmlns:a16="http://schemas.microsoft.com/office/drawing/2014/main" id="{23AC2165-8740-4C3E-AFBF-D5ADEBD88FA6}"/>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90278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C62BB33E-BD54-4E6F-A9C2-F630D0709221}"/>
              </a:ext>
            </a:extLst>
          </p:cNvPr>
          <p:cNvSpPr>
            <a:spLocks noGrp="1"/>
          </p:cNvSpPr>
          <p:nvPr>
            <p:ph type="chart" sz="quarter" idx="10"/>
          </p:nvPr>
        </p:nvSpPr>
        <p:spPr>
          <a:xfrm>
            <a:off x="285750" y="1200150"/>
            <a:ext cx="8572500" cy="3543300"/>
          </a:xfrm>
        </p:spPr>
        <p:txBody>
          <a:bodyPr/>
          <a:lstStyle>
            <a:lvl1pPr marL="0" indent="0">
              <a:buNone/>
              <a:defRPr/>
            </a:lvl1pPr>
          </a:lstStyle>
          <a:p>
            <a:r>
              <a:rPr lang="en-US" dirty="0"/>
              <a:t>Click icon to add chart</a:t>
            </a:r>
          </a:p>
        </p:txBody>
      </p:sp>
      <p:sp>
        <p:nvSpPr>
          <p:cNvPr id="16" name="Slide Number Placeholder 5">
            <a:extLst>
              <a:ext uri="{FF2B5EF4-FFF2-40B4-BE49-F238E27FC236}">
                <a16:creationId xmlns:a16="http://schemas.microsoft.com/office/drawing/2014/main" id="{2B96B49B-955A-409D-B782-11DC8F057295}"/>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7" name="Footer Placeholder 6">
            <a:extLst>
              <a:ext uri="{FF2B5EF4-FFF2-40B4-BE49-F238E27FC236}">
                <a16:creationId xmlns:a16="http://schemas.microsoft.com/office/drawing/2014/main" id="{FF111A79-8B81-4AFC-B47B-120E3DC43E55}"/>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27539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FE02737D-3DC6-42AD-9717-DF9D89591D44}"/>
              </a:ext>
            </a:extLst>
          </p:cNvPr>
          <p:cNvSpPr>
            <a:spLocks noGrp="1"/>
          </p:cNvSpPr>
          <p:nvPr>
            <p:ph type="chart" sz="quarter" idx="10"/>
          </p:nvPr>
        </p:nvSpPr>
        <p:spPr>
          <a:xfrm>
            <a:off x="285750" y="1200150"/>
            <a:ext cx="8572500" cy="3543300"/>
          </a:xfrm>
        </p:spPr>
        <p:txBody>
          <a:bodyPr/>
          <a:lstStyle>
            <a:lvl1pPr marL="0" indent="0">
              <a:buNone/>
              <a:defRPr/>
            </a:lvl1pPr>
          </a:lstStyle>
          <a:p>
            <a:r>
              <a:rPr lang="en-US" dirty="0"/>
              <a:t>Click icon to add chart</a:t>
            </a:r>
          </a:p>
        </p:txBody>
      </p:sp>
      <p:sp>
        <p:nvSpPr>
          <p:cNvPr id="26" name="Slide Number Placeholder 5">
            <a:extLst>
              <a:ext uri="{FF2B5EF4-FFF2-40B4-BE49-F238E27FC236}">
                <a16:creationId xmlns:a16="http://schemas.microsoft.com/office/drawing/2014/main" id="{534040D5-99BF-4416-A0D2-506AC0AEC69E}"/>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7" name="Footer Placeholder 6">
            <a:extLst>
              <a:ext uri="{FF2B5EF4-FFF2-40B4-BE49-F238E27FC236}">
                <a16:creationId xmlns:a16="http://schemas.microsoft.com/office/drawing/2014/main" id="{2C446A0D-81BB-455F-B8AD-32CC923549FE}"/>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44320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21780E33-1EB3-4A1D-8549-B98BE4B2AB08}"/>
              </a:ext>
            </a:extLst>
          </p:cNvPr>
          <p:cNvSpPr>
            <a:spLocks noGrp="1"/>
          </p:cNvSpPr>
          <p:nvPr>
            <p:ph type="chart" sz="quarter" idx="10"/>
          </p:nvPr>
        </p:nvSpPr>
        <p:spPr>
          <a:xfrm>
            <a:off x="285750" y="1200150"/>
            <a:ext cx="4171950" cy="3543300"/>
          </a:xfrm>
        </p:spPr>
        <p:txBody>
          <a:bodyPr/>
          <a:lstStyle>
            <a:lvl1pPr marL="0" indent="0">
              <a:buNone/>
              <a:defRPr/>
            </a:lvl1pPr>
          </a:lstStyle>
          <a:p>
            <a:r>
              <a:rPr lang="en-US" dirty="0"/>
              <a:t>Click icon to add chart</a:t>
            </a:r>
          </a:p>
        </p:txBody>
      </p:sp>
      <p:sp>
        <p:nvSpPr>
          <p:cNvPr id="14" name="Chart Placeholder 3">
            <a:extLst>
              <a:ext uri="{FF2B5EF4-FFF2-40B4-BE49-F238E27FC236}">
                <a16:creationId xmlns:a16="http://schemas.microsoft.com/office/drawing/2014/main" id="{23F64020-1A32-4FE3-8A93-5E77EE17B5DA}"/>
              </a:ext>
            </a:extLst>
          </p:cNvPr>
          <p:cNvSpPr>
            <a:spLocks noGrp="1"/>
          </p:cNvSpPr>
          <p:nvPr>
            <p:ph type="chart" sz="quarter" idx="11"/>
          </p:nvPr>
        </p:nvSpPr>
        <p:spPr>
          <a:xfrm>
            <a:off x="4686300" y="1200150"/>
            <a:ext cx="4171950" cy="3543300"/>
          </a:xfrm>
        </p:spPr>
        <p:txBody>
          <a:bodyPr/>
          <a:lstStyle>
            <a:lvl1pPr marL="0" indent="0">
              <a:buNone/>
              <a:defRPr/>
            </a:lvl1pPr>
          </a:lstStyle>
          <a:p>
            <a:r>
              <a:rPr lang="en-US" dirty="0"/>
              <a:t>Click icon to add chart</a:t>
            </a:r>
          </a:p>
        </p:txBody>
      </p:sp>
      <p:sp>
        <p:nvSpPr>
          <p:cNvPr id="17" name="Slide Number Placeholder 5">
            <a:extLst>
              <a:ext uri="{FF2B5EF4-FFF2-40B4-BE49-F238E27FC236}">
                <a16:creationId xmlns:a16="http://schemas.microsoft.com/office/drawing/2014/main" id="{ED51A84C-6252-4AA1-A240-F1737A65F832}"/>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8" name="Footer Placeholder 6">
            <a:extLst>
              <a:ext uri="{FF2B5EF4-FFF2-40B4-BE49-F238E27FC236}">
                <a16:creationId xmlns:a16="http://schemas.microsoft.com/office/drawing/2014/main" id="{4B20FBD3-7CB7-4DB3-85FF-085C0DDB8D44}"/>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973991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08147322-3C38-46D8-A4FA-0CF4735ACD18}"/>
              </a:ext>
            </a:extLst>
          </p:cNvPr>
          <p:cNvSpPr>
            <a:spLocks noGrp="1"/>
          </p:cNvSpPr>
          <p:nvPr>
            <p:ph type="chart" sz="quarter" idx="10"/>
          </p:nvPr>
        </p:nvSpPr>
        <p:spPr>
          <a:xfrm>
            <a:off x="285750" y="1200150"/>
            <a:ext cx="4171950" cy="3543300"/>
          </a:xfrm>
        </p:spPr>
        <p:txBody>
          <a:bodyPr/>
          <a:lstStyle>
            <a:lvl1pPr marL="0" indent="0">
              <a:buNone/>
              <a:defRPr/>
            </a:lvl1pPr>
          </a:lstStyle>
          <a:p>
            <a:r>
              <a:rPr lang="en-US" dirty="0"/>
              <a:t>Click icon to add chart</a:t>
            </a:r>
          </a:p>
        </p:txBody>
      </p:sp>
      <p:sp>
        <p:nvSpPr>
          <p:cNvPr id="25" name="Chart Placeholder 3">
            <a:extLst>
              <a:ext uri="{FF2B5EF4-FFF2-40B4-BE49-F238E27FC236}">
                <a16:creationId xmlns:a16="http://schemas.microsoft.com/office/drawing/2014/main" id="{8E93CFF8-4D10-4DE1-8158-71A2BBA5236E}"/>
              </a:ext>
            </a:extLst>
          </p:cNvPr>
          <p:cNvSpPr>
            <a:spLocks noGrp="1"/>
          </p:cNvSpPr>
          <p:nvPr>
            <p:ph type="chart" sz="quarter" idx="11"/>
          </p:nvPr>
        </p:nvSpPr>
        <p:spPr>
          <a:xfrm>
            <a:off x="4686300" y="1200150"/>
            <a:ext cx="4171950" cy="3543300"/>
          </a:xfrm>
        </p:spPr>
        <p:txBody>
          <a:bodyPr/>
          <a:lstStyle>
            <a:lvl1pPr marL="0" indent="0">
              <a:buNone/>
              <a:defRPr/>
            </a:lvl1pPr>
          </a:lstStyle>
          <a:p>
            <a:r>
              <a:rPr lang="en-US" dirty="0"/>
              <a:t>Click icon to add chart</a:t>
            </a:r>
          </a:p>
        </p:txBody>
      </p:sp>
      <p:sp>
        <p:nvSpPr>
          <p:cNvPr id="27" name="Slide Number Placeholder 5">
            <a:extLst>
              <a:ext uri="{FF2B5EF4-FFF2-40B4-BE49-F238E27FC236}">
                <a16:creationId xmlns:a16="http://schemas.microsoft.com/office/drawing/2014/main" id="{09A5BAE1-C011-46E2-BC1C-044F6CAAAA4A}"/>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8" name="Footer Placeholder 6">
            <a:extLst>
              <a:ext uri="{FF2B5EF4-FFF2-40B4-BE49-F238E27FC236}">
                <a16:creationId xmlns:a16="http://schemas.microsoft.com/office/drawing/2014/main" id="{0320AD97-3F2C-4DDA-8A0E-5E3BFFBEC655}"/>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032430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63C6AB45-0861-44F2-94DD-81C4DEB7F682}"/>
              </a:ext>
            </a:extLst>
          </p:cNvPr>
          <p:cNvSpPr>
            <a:spLocks noGrp="1"/>
          </p:cNvSpPr>
          <p:nvPr>
            <p:ph type="chart" sz="quarter" idx="10"/>
          </p:nvPr>
        </p:nvSpPr>
        <p:spPr>
          <a:xfrm>
            <a:off x="285750" y="1200150"/>
            <a:ext cx="4171950" cy="3543300"/>
          </a:xfrm>
        </p:spPr>
        <p:txBody>
          <a:bodyPr/>
          <a:lstStyle>
            <a:lvl1pPr marL="0" indent="0">
              <a:buNone/>
              <a:defRPr/>
            </a:lvl1pPr>
          </a:lstStyle>
          <a:p>
            <a:r>
              <a:rPr lang="en-US" dirty="0"/>
              <a:t>Click icon to add chart</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4629150" y="1200150"/>
            <a:ext cx="42291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2A85E9A-06BA-49D0-A6BB-2BD4DCB1747C}"/>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8" name="Footer Placeholder 6">
            <a:extLst>
              <a:ext uri="{FF2B5EF4-FFF2-40B4-BE49-F238E27FC236}">
                <a16:creationId xmlns:a16="http://schemas.microsoft.com/office/drawing/2014/main" id="{1E88E436-464F-488C-94CE-C2DFC7F89BB6}"/>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34843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C958AAB5-D01C-4B2D-9AF9-0352ED545D73}"/>
              </a:ext>
            </a:extLst>
          </p:cNvPr>
          <p:cNvSpPr>
            <a:spLocks noGrp="1"/>
          </p:cNvSpPr>
          <p:nvPr>
            <p:ph type="chart" sz="quarter" idx="10"/>
          </p:nvPr>
        </p:nvSpPr>
        <p:spPr>
          <a:xfrm>
            <a:off x="285750" y="1200150"/>
            <a:ext cx="4171950" cy="3543300"/>
          </a:xfrm>
        </p:spPr>
        <p:txBody>
          <a:bodyPr/>
          <a:lstStyle>
            <a:lvl1pPr marL="0" indent="0">
              <a:buNone/>
              <a:defRPr/>
            </a:lvl1pPr>
          </a:lstStyle>
          <a:p>
            <a:r>
              <a:rPr lang="en-US" dirty="0"/>
              <a:t>Click icon to add chart</a:t>
            </a:r>
          </a:p>
        </p:txBody>
      </p:sp>
      <p:sp>
        <p:nvSpPr>
          <p:cNvPr id="25" name="Text Placeholder 5">
            <a:extLst>
              <a:ext uri="{FF2B5EF4-FFF2-40B4-BE49-F238E27FC236}">
                <a16:creationId xmlns:a16="http://schemas.microsoft.com/office/drawing/2014/main" id="{C5179B35-1913-479E-B6A0-FBFE91AD7521}"/>
              </a:ext>
            </a:extLst>
          </p:cNvPr>
          <p:cNvSpPr>
            <a:spLocks noGrp="1"/>
          </p:cNvSpPr>
          <p:nvPr>
            <p:ph type="body" sz="quarter" idx="11"/>
          </p:nvPr>
        </p:nvSpPr>
        <p:spPr>
          <a:xfrm>
            <a:off x="4629150" y="1200150"/>
            <a:ext cx="42291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a:extLst>
              <a:ext uri="{FF2B5EF4-FFF2-40B4-BE49-F238E27FC236}">
                <a16:creationId xmlns:a16="http://schemas.microsoft.com/office/drawing/2014/main" id="{379C8FF0-3B68-4B0E-A547-E927DE31EA57}"/>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8" name="Footer Placeholder 6">
            <a:extLst>
              <a:ext uri="{FF2B5EF4-FFF2-40B4-BE49-F238E27FC236}">
                <a16:creationId xmlns:a16="http://schemas.microsoft.com/office/drawing/2014/main" id="{0AF532E7-FB92-46B1-AA25-FB560E68FF42}"/>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79903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56858CE1-D171-46D6-B252-F23BCAAF05C3}"/>
              </a:ext>
            </a:extLst>
          </p:cNvPr>
          <p:cNvSpPr>
            <a:spLocks noGrp="1"/>
          </p:cNvSpPr>
          <p:nvPr>
            <p:ph type="chart" sz="quarter" idx="10"/>
          </p:nvPr>
        </p:nvSpPr>
        <p:spPr>
          <a:xfrm>
            <a:off x="285750" y="1200150"/>
            <a:ext cx="4171950" cy="1714500"/>
          </a:xfrm>
        </p:spPr>
        <p:txBody>
          <a:bodyPr/>
          <a:lstStyle>
            <a:lvl1pPr marL="0" indent="0">
              <a:buNone/>
              <a:defRPr/>
            </a:lvl1pPr>
          </a:lstStyle>
          <a:p>
            <a:r>
              <a:rPr lang="en-US" dirty="0"/>
              <a:t>Click icon to add chart</a:t>
            </a:r>
          </a:p>
        </p:txBody>
      </p:sp>
      <p:sp>
        <p:nvSpPr>
          <p:cNvPr id="14" name="Chart Placeholder 3">
            <a:extLst>
              <a:ext uri="{FF2B5EF4-FFF2-40B4-BE49-F238E27FC236}">
                <a16:creationId xmlns:a16="http://schemas.microsoft.com/office/drawing/2014/main" id="{18D6C655-71D3-47B1-9C20-3559255CFA6E}"/>
              </a:ext>
            </a:extLst>
          </p:cNvPr>
          <p:cNvSpPr>
            <a:spLocks noGrp="1"/>
          </p:cNvSpPr>
          <p:nvPr>
            <p:ph type="chart" sz="quarter" idx="11"/>
          </p:nvPr>
        </p:nvSpPr>
        <p:spPr>
          <a:xfrm>
            <a:off x="4686300" y="1200150"/>
            <a:ext cx="4171950" cy="1714500"/>
          </a:xfrm>
        </p:spPr>
        <p:txBody>
          <a:bodyPr/>
          <a:lstStyle>
            <a:lvl1pPr marL="0" indent="0">
              <a:buNone/>
              <a:defRPr/>
            </a:lvl1pPr>
          </a:lstStyle>
          <a:p>
            <a:r>
              <a:rPr lang="en-US" dirty="0"/>
              <a:t>Click icon to add chart</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28575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468630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9ED87E30-64C2-4DBB-894A-5298A42192F2}"/>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0" name="Footer Placeholder 6">
            <a:extLst>
              <a:ext uri="{FF2B5EF4-FFF2-40B4-BE49-F238E27FC236}">
                <a16:creationId xmlns:a16="http://schemas.microsoft.com/office/drawing/2014/main" id="{F6642474-7B34-4591-A7C3-078F9BDA3F5E}"/>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421608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Header Sub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6" name="Text Placeholder 15">
            <a:extLst>
              <a:ext uri="{FF2B5EF4-FFF2-40B4-BE49-F238E27FC236}">
                <a16:creationId xmlns:a16="http://schemas.microsoft.com/office/drawing/2014/main" id="{780EFD03-9E24-482A-B337-0CD165A604D0}"/>
              </a:ext>
            </a:extLst>
          </p:cNvPr>
          <p:cNvSpPr>
            <a:spLocks noGrp="1"/>
          </p:cNvSpPr>
          <p:nvPr>
            <p:ph type="body" sz="quarter" idx="11"/>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5" name="Content Placeholder 24">
            <a:extLst>
              <a:ext uri="{FF2B5EF4-FFF2-40B4-BE49-F238E27FC236}">
                <a16:creationId xmlns:a16="http://schemas.microsoft.com/office/drawing/2014/main" id="{28585836-B8A6-484B-9C1A-3DCA059F43DF}"/>
              </a:ext>
            </a:extLst>
          </p:cNvPr>
          <p:cNvSpPr>
            <a:spLocks noGrp="1"/>
          </p:cNvSpPr>
          <p:nvPr>
            <p:ph sz="quarter" idx="12"/>
          </p:nvPr>
        </p:nvSpPr>
        <p:spPr>
          <a:xfrm>
            <a:off x="349834" y="1115219"/>
            <a:ext cx="8443516" cy="3625454"/>
          </a:xfrm>
        </p:spPr>
        <p:txBody>
          <a:bodyPr/>
          <a:lstStyle>
            <a:lvl1pPr>
              <a:spcBef>
                <a:spcPts val="1125"/>
              </a:spcBef>
              <a:defRPr/>
            </a:lvl1pPr>
            <a:lvl2pPr marL="514256" indent="-171419">
              <a:spcBef>
                <a:spcPts val="750"/>
              </a:spcBef>
              <a:buFont typeface="Century Gothic" panose="020B0502020202020204" pitchFamily="34" charset="0"/>
              <a:buChar char="–"/>
              <a:defRPr sz="1500">
                <a:solidFill>
                  <a:schemeClr val="tx2"/>
                </a:solidFill>
              </a:defRPr>
            </a:lvl2pPr>
            <a:lvl3pPr>
              <a:spcBef>
                <a:spcPts val="750"/>
              </a:spcBef>
              <a:defRPr>
                <a:solidFill>
                  <a:schemeClr val="tx2"/>
                </a:solidFill>
              </a:defRPr>
            </a:lvl3pPr>
            <a:lvl4pPr marL="1199928" indent="-171419">
              <a:spcBef>
                <a:spcPts val="375"/>
              </a:spcBef>
              <a:buFont typeface="Century Gothic" panose="020B0502020202020204" pitchFamily="34" charset="0"/>
              <a:buChar char="–"/>
              <a:defRPr sz="1125">
                <a:solidFill>
                  <a:schemeClr val="tx2"/>
                </a:solidFill>
              </a:defRPr>
            </a:lvl4pPr>
            <a:lvl5pPr>
              <a:spcBef>
                <a:spcPts val="375"/>
              </a:spcBef>
              <a:defRPr sz="1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1531545A-9246-44BB-92CD-A3DCB0DC7C60}"/>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7" name="Footer Placeholder 6">
            <a:extLst>
              <a:ext uri="{FF2B5EF4-FFF2-40B4-BE49-F238E27FC236}">
                <a16:creationId xmlns:a16="http://schemas.microsoft.com/office/drawing/2014/main" id="{99EBCE9C-00EE-447F-A8D7-56E30C946F79}"/>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988485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641AF156-0726-4DC7-B959-D39968119B20}"/>
              </a:ext>
            </a:extLst>
          </p:cNvPr>
          <p:cNvSpPr>
            <a:spLocks noGrp="1"/>
          </p:cNvSpPr>
          <p:nvPr>
            <p:ph type="chart" sz="quarter" idx="10"/>
          </p:nvPr>
        </p:nvSpPr>
        <p:spPr>
          <a:xfrm>
            <a:off x="285750" y="1200150"/>
            <a:ext cx="4171950" cy="1714500"/>
          </a:xfrm>
        </p:spPr>
        <p:txBody>
          <a:bodyPr/>
          <a:lstStyle>
            <a:lvl1pPr marL="0" indent="0">
              <a:buNone/>
              <a:defRPr/>
            </a:lvl1pPr>
          </a:lstStyle>
          <a:p>
            <a:r>
              <a:rPr lang="en-US" dirty="0"/>
              <a:t>Click icon to add chart</a:t>
            </a:r>
          </a:p>
        </p:txBody>
      </p:sp>
      <p:sp>
        <p:nvSpPr>
          <p:cNvPr id="25" name="Chart Placeholder 3">
            <a:extLst>
              <a:ext uri="{FF2B5EF4-FFF2-40B4-BE49-F238E27FC236}">
                <a16:creationId xmlns:a16="http://schemas.microsoft.com/office/drawing/2014/main" id="{FCF1B9AC-03C8-4BAF-A971-CF9FCD930633}"/>
              </a:ext>
            </a:extLst>
          </p:cNvPr>
          <p:cNvSpPr>
            <a:spLocks noGrp="1"/>
          </p:cNvSpPr>
          <p:nvPr>
            <p:ph type="chart" sz="quarter" idx="11"/>
          </p:nvPr>
        </p:nvSpPr>
        <p:spPr>
          <a:xfrm>
            <a:off x="4686300" y="1200150"/>
            <a:ext cx="4171950" cy="1714500"/>
          </a:xfrm>
        </p:spPr>
        <p:txBody>
          <a:bodyPr/>
          <a:lstStyle>
            <a:lvl1pPr marL="0" indent="0">
              <a:buNone/>
              <a:defRPr/>
            </a:lvl1pPr>
          </a:lstStyle>
          <a:p>
            <a:r>
              <a:rPr lang="en-US" dirty="0"/>
              <a:t>Click icon to add chart</a:t>
            </a:r>
          </a:p>
        </p:txBody>
      </p:sp>
      <p:sp>
        <p:nvSpPr>
          <p:cNvPr id="26" name="Text Placeholder 5">
            <a:extLst>
              <a:ext uri="{FF2B5EF4-FFF2-40B4-BE49-F238E27FC236}">
                <a16:creationId xmlns:a16="http://schemas.microsoft.com/office/drawing/2014/main" id="{6FA9DF3A-E8A6-4B48-A1D2-6B39C7BA3E01}"/>
              </a:ext>
            </a:extLst>
          </p:cNvPr>
          <p:cNvSpPr>
            <a:spLocks noGrp="1"/>
          </p:cNvSpPr>
          <p:nvPr>
            <p:ph type="body" sz="quarter" idx="12"/>
          </p:nvPr>
        </p:nvSpPr>
        <p:spPr>
          <a:xfrm>
            <a:off x="28575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5">
            <a:extLst>
              <a:ext uri="{FF2B5EF4-FFF2-40B4-BE49-F238E27FC236}">
                <a16:creationId xmlns:a16="http://schemas.microsoft.com/office/drawing/2014/main" id="{EDE9EAEA-3321-4C99-944D-B274AA92DC3D}"/>
              </a:ext>
            </a:extLst>
          </p:cNvPr>
          <p:cNvSpPr>
            <a:spLocks noGrp="1"/>
          </p:cNvSpPr>
          <p:nvPr>
            <p:ph type="body" sz="quarter" idx="13"/>
          </p:nvPr>
        </p:nvSpPr>
        <p:spPr>
          <a:xfrm>
            <a:off x="468630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a:extLst>
              <a:ext uri="{FF2B5EF4-FFF2-40B4-BE49-F238E27FC236}">
                <a16:creationId xmlns:a16="http://schemas.microsoft.com/office/drawing/2014/main" id="{7F4AA827-27F0-4AD9-901D-694850E18291}"/>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0" name="Footer Placeholder 6">
            <a:extLst>
              <a:ext uri="{FF2B5EF4-FFF2-40B4-BE49-F238E27FC236}">
                <a16:creationId xmlns:a16="http://schemas.microsoft.com/office/drawing/2014/main" id="{E6F92508-F849-475F-9ECF-911CE3A248B5}"/>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871413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hart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DA9E81FA-16F1-4C7C-A851-B8D6CA3AA11E}"/>
              </a:ext>
            </a:extLst>
          </p:cNvPr>
          <p:cNvSpPr>
            <a:spLocks noGrp="1"/>
          </p:cNvSpPr>
          <p:nvPr>
            <p:ph type="chart" sz="quarter" idx="10"/>
          </p:nvPr>
        </p:nvSpPr>
        <p:spPr>
          <a:xfrm>
            <a:off x="285750" y="1200150"/>
            <a:ext cx="2743200" cy="1714500"/>
          </a:xfrm>
        </p:spPr>
        <p:txBody>
          <a:bodyPr/>
          <a:lstStyle>
            <a:lvl1pPr marL="0" indent="0">
              <a:buNone/>
              <a:defRPr/>
            </a:lvl1pPr>
          </a:lstStyle>
          <a:p>
            <a:r>
              <a:rPr lang="en-US" dirty="0"/>
              <a:t>Click icon to add chart</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2857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hart Placeholder 3">
            <a:extLst>
              <a:ext uri="{FF2B5EF4-FFF2-40B4-BE49-F238E27FC236}">
                <a16:creationId xmlns:a16="http://schemas.microsoft.com/office/drawing/2014/main" id="{35DF5CF4-1DE3-49D8-A0A4-A0C208999547}"/>
              </a:ext>
            </a:extLst>
          </p:cNvPr>
          <p:cNvSpPr>
            <a:spLocks noGrp="1"/>
          </p:cNvSpPr>
          <p:nvPr>
            <p:ph type="chart" sz="quarter" idx="13"/>
          </p:nvPr>
        </p:nvSpPr>
        <p:spPr>
          <a:xfrm>
            <a:off x="3200400" y="1200150"/>
            <a:ext cx="2743200" cy="1714500"/>
          </a:xfrm>
        </p:spPr>
        <p:txBody>
          <a:bodyPr/>
          <a:lstStyle>
            <a:lvl1pPr marL="0" indent="0">
              <a:buNone/>
              <a:defRPr/>
            </a:lvl1pPr>
          </a:lstStyle>
          <a:p>
            <a:r>
              <a:rPr lang="en-US" dirty="0"/>
              <a:t>Click icon to add chart</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320040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hart Placeholder 3">
            <a:extLst>
              <a:ext uri="{FF2B5EF4-FFF2-40B4-BE49-F238E27FC236}">
                <a16:creationId xmlns:a16="http://schemas.microsoft.com/office/drawing/2014/main" id="{6F447463-CAA7-428F-8E49-4F7B6F84A2BB}"/>
              </a:ext>
            </a:extLst>
          </p:cNvPr>
          <p:cNvSpPr>
            <a:spLocks noGrp="1"/>
          </p:cNvSpPr>
          <p:nvPr>
            <p:ph type="chart" sz="quarter" idx="15"/>
          </p:nvPr>
        </p:nvSpPr>
        <p:spPr>
          <a:xfrm>
            <a:off x="6115050" y="1200150"/>
            <a:ext cx="2743200" cy="1714500"/>
          </a:xfrm>
        </p:spPr>
        <p:txBody>
          <a:bodyPr/>
          <a:lstStyle>
            <a:lvl1pPr marL="0" indent="0">
              <a:buNone/>
              <a:defRPr/>
            </a:lvl1pPr>
          </a:lstStyle>
          <a:p>
            <a:r>
              <a:rPr lang="en-US" dirty="0"/>
              <a:t>Click icon to add chart</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61150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8339B9DF-6D53-45BC-A17A-9115DA4F6551}"/>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2" name="Footer Placeholder 6">
            <a:extLst>
              <a:ext uri="{FF2B5EF4-FFF2-40B4-BE49-F238E27FC236}">
                <a16:creationId xmlns:a16="http://schemas.microsoft.com/office/drawing/2014/main" id="{EC4D5228-63C1-48FE-8778-E032A9BDA9ED}"/>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137233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hart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2062AF27-726B-472D-9600-224CBE8589BA}"/>
              </a:ext>
            </a:extLst>
          </p:cNvPr>
          <p:cNvSpPr>
            <a:spLocks noGrp="1"/>
          </p:cNvSpPr>
          <p:nvPr>
            <p:ph type="chart" sz="quarter" idx="10"/>
          </p:nvPr>
        </p:nvSpPr>
        <p:spPr>
          <a:xfrm>
            <a:off x="285750" y="1200150"/>
            <a:ext cx="2743200" cy="1714500"/>
          </a:xfrm>
        </p:spPr>
        <p:txBody>
          <a:bodyPr/>
          <a:lstStyle>
            <a:lvl1pPr marL="0" indent="0">
              <a:buNone/>
              <a:defRPr/>
            </a:lvl1pPr>
          </a:lstStyle>
          <a:p>
            <a:r>
              <a:rPr lang="en-US" dirty="0"/>
              <a:t>Click icon to add chart</a:t>
            </a:r>
          </a:p>
        </p:txBody>
      </p:sp>
      <p:sp>
        <p:nvSpPr>
          <p:cNvPr id="25" name="Text Placeholder 5">
            <a:extLst>
              <a:ext uri="{FF2B5EF4-FFF2-40B4-BE49-F238E27FC236}">
                <a16:creationId xmlns:a16="http://schemas.microsoft.com/office/drawing/2014/main" id="{7BECFFB8-08EB-47F6-B862-8A2257286A00}"/>
              </a:ext>
            </a:extLst>
          </p:cNvPr>
          <p:cNvSpPr>
            <a:spLocks noGrp="1"/>
          </p:cNvSpPr>
          <p:nvPr>
            <p:ph type="body" sz="quarter" idx="12"/>
          </p:nvPr>
        </p:nvSpPr>
        <p:spPr>
          <a:xfrm>
            <a:off x="2857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hart Placeholder 3">
            <a:extLst>
              <a:ext uri="{FF2B5EF4-FFF2-40B4-BE49-F238E27FC236}">
                <a16:creationId xmlns:a16="http://schemas.microsoft.com/office/drawing/2014/main" id="{2D13778A-2A0A-4EC7-A501-8D10A08035AB}"/>
              </a:ext>
            </a:extLst>
          </p:cNvPr>
          <p:cNvSpPr>
            <a:spLocks noGrp="1"/>
          </p:cNvSpPr>
          <p:nvPr>
            <p:ph type="chart" sz="quarter" idx="13"/>
          </p:nvPr>
        </p:nvSpPr>
        <p:spPr>
          <a:xfrm>
            <a:off x="3200400" y="1200150"/>
            <a:ext cx="2743200" cy="1714500"/>
          </a:xfrm>
        </p:spPr>
        <p:txBody>
          <a:bodyPr/>
          <a:lstStyle>
            <a:lvl1pPr marL="0" indent="0">
              <a:buNone/>
              <a:defRPr/>
            </a:lvl1pPr>
          </a:lstStyle>
          <a:p>
            <a:r>
              <a:rPr lang="en-US" dirty="0"/>
              <a:t>Click icon to add chart</a:t>
            </a:r>
          </a:p>
        </p:txBody>
      </p:sp>
      <p:sp>
        <p:nvSpPr>
          <p:cNvPr id="27" name="Text Placeholder 5">
            <a:extLst>
              <a:ext uri="{FF2B5EF4-FFF2-40B4-BE49-F238E27FC236}">
                <a16:creationId xmlns:a16="http://schemas.microsoft.com/office/drawing/2014/main" id="{F15E32A7-2362-4A9E-8692-683700D4ACC6}"/>
              </a:ext>
            </a:extLst>
          </p:cNvPr>
          <p:cNvSpPr>
            <a:spLocks noGrp="1"/>
          </p:cNvSpPr>
          <p:nvPr>
            <p:ph type="body" sz="quarter" idx="14"/>
          </p:nvPr>
        </p:nvSpPr>
        <p:spPr>
          <a:xfrm>
            <a:off x="320040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hart Placeholder 3">
            <a:extLst>
              <a:ext uri="{FF2B5EF4-FFF2-40B4-BE49-F238E27FC236}">
                <a16:creationId xmlns:a16="http://schemas.microsoft.com/office/drawing/2014/main" id="{823D7D71-DF9C-4AA8-9F69-2E3C3DE4E7F0}"/>
              </a:ext>
            </a:extLst>
          </p:cNvPr>
          <p:cNvSpPr>
            <a:spLocks noGrp="1"/>
          </p:cNvSpPr>
          <p:nvPr>
            <p:ph type="chart" sz="quarter" idx="15"/>
          </p:nvPr>
        </p:nvSpPr>
        <p:spPr>
          <a:xfrm>
            <a:off x="6115050" y="1200150"/>
            <a:ext cx="2743200" cy="1714500"/>
          </a:xfrm>
        </p:spPr>
        <p:txBody>
          <a:bodyPr/>
          <a:lstStyle>
            <a:lvl1pPr marL="0" indent="0">
              <a:buNone/>
              <a:defRPr/>
            </a:lvl1pPr>
          </a:lstStyle>
          <a:p>
            <a:r>
              <a:rPr lang="en-US" dirty="0"/>
              <a:t>Click icon to add chart</a:t>
            </a:r>
          </a:p>
        </p:txBody>
      </p:sp>
      <p:sp>
        <p:nvSpPr>
          <p:cNvPr id="29" name="Text Placeholder 5">
            <a:extLst>
              <a:ext uri="{FF2B5EF4-FFF2-40B4-BE49-F238E27FC236}">
                <a16:creationId xmlns:a16="http://schemas.microsoft.com/office/drawing/2014/main" id="{70CCF4C5-4051-4EDF-82ED-D4E748BEBED3}"/>
              </a:ext>
            </a:extLst>
          </p:cNvPr>
          <p:cNvSpPr>
            <a:spLocks noGrp="1"/>
          </p:cNvSpPr>
          <p:nvPr>
            <p:ph type="body" sz="quarter" idx="16"/>
          </p:nvPr>
        </p:nvSpPr>
        <p:spPr>
          <a:xfrm>
            <a:off x="61150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lide Number Placeholder 5">
            <a:extLst>
              <a:ext uri="{FF2B5EF4-FFF2-40B4-BE49-F238E27FC236}">
                <a16:creationId xmlns:a16="http://schemas.microsoft.com/office/drawing/2014/main" id="{C5D0733B-84A9-4623-A484-3101A442D30F}"/>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2" name="Footer Placeholder 6">
            <a:extLst>
              <a:ext uri="{FF2B5EF4-FFF2-40B4-BE49-F238E27FC236}">
                <a16:creationId xmlns:a16="http://schemas.microsoft.com/office/drawing/2014/main" id="{BD344DB6-8E05-417B-B28B-2E60058431ED}"/>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777806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har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Chart Placeholder 3">
            <a:extLst>
              <a:ext uri="{FF2B5EF4-FFF2-40B4-BE49-F238E27FC236}">
                <a16:creationId xmlns:a16="http://schemas.microsoft.com/office/drawing/2014/main" id="{03D3BA74-60EA-4C29-AF56-B7259BCD771B}"/>
              </a:ext>
            </a:extLst>
          </p:cNvPr>
          <p:cNvSpPr>
            <a:spLocks noGrp="1"/>
          </p:cNvSpPr>
          <p:nvPr>
            <p:ph type="chart" sz="quarter" idx="10"/>
          </p:nvPr>
        </p:nvSpPr>
        <p:spPr>
          <a:xfrm>
            <a:off x="285750" y="1200150"/>
            <a:ext cx="4171950" cy="1714500"/>
          </a:xfrm>
        </p:spPr>
        <p:txBody>
          <a:bodyPr/>
          <a:lstStyle>
            <a:lvl1pPr marL="0" indent="0">
              <a:buNone/>
              <a:defRPr/>
            </a:lvl1pPr>
          </a:lstStyle>
          <a:p>
            <a:r>
              <a:rPr lang="en-US" dirty="0"/>
              <a:t>Click icon to add chart</a:t>
            </a:r>
          </a:p>
        </p:txBody>
      </p:sp>
      <p:sp>
        <p:nvSpPr>
          <p:cNvPr id="14" name="Chart Placeholder 3">
            <a:extLst>
              <a:ext uri="{FF2B5EF4-FFF2-40B4-BE49-F238E27FC236}">
                <a16:creationId xmlns:a16="http://schemas.microsoft.com/office/drawing/2014/main" id="{0808DA0A-FCA0-4A62-B56F-C480EC3E45EE}"/>
              </a:ext>
            </a:extLst>
          </p:cNvPr>
          <p:cNvSpPr>
            <a:spLocks noGrp="1"/>
          </p:cNvSpPr>
          <p:nvPr>
            <p:ph type="chart" sz="quarter" idx="11"/>
          </p:nvPr>
        </p:nvSpPr>
        <p:spPr>
          <a:xfrm>
            <a:off x="4686300" y="1200150"/>
            <a:ext cx="4171950" cy="1714500"/>
          </a:xfrm>
        </p:spPr>
        <p:txBody>
          <a:bodyPr/>
          <a:lstStyle>
            <a:lvl1pPr marL="0" indent="0">
              <a:buNone/>
              <a:defRPr/>
            </a:lvl1pPr>
          </a:lstStyle>
          <a:p>
            <a:r>
              <a:rPr lang="en-US" dirty="0"/>
              <a:t>Click icon to add chart</a:t>
            </a:r>
          </a:p>
        </p:txBody>
      </p:sp>
      <p:sp>
        <p:nvSpPr>
          <p:cNvPr id="15" name="Chart Placeholder 3">
            <a:extLst>
              <a:ext uri="{FF2B5EF4-FFF2-40B4-BE49-F238E27FC236}">
                <a16:creationId xmlns:a16="http://schemas.microsoft.com/office/drawing/2014/main" id="{065ECE00-E49F-4FFD-B3BC-11097ADE947A}"/>
              </a:ext>
            </a:extLst>
          </p:cNvPr>
          <p:cNvSpPr>
            <a:spLocks noGrp="1"/>
          </p:cNvSpPr>
          <p:nvPr>
            <p:ph type="chart" sz="quarter" idx="12"/>
          </p:nvPr>
        </p:nvSpPr>
        <p:spPr>
          <a:xfrm>
            <a:off x="285750" y="3095124"/>
            <a:ext cx="4171950" cy="1714500"/>
          </a:xfrm>
        </p:spPr>
        <p:txBody>
          <a:bodyPr/>
          <a:lstStyle>
            <a:lvl1pPr marL="0" indent="0">
              <a:buNone/>
              <a:defRPr/>
            </a:lvl1pPr>
          </a:lstStyle>
          <a:p>
            <a:r>
              <a:rPr lang="en-US" dirty="0"/>
              <a:t>Click icon to add chart</a:t>
            </a:r>
          </a:p>
        </p:txBody>
      </p:sp>
      <p:sp>
        <p:nvSpPr>
          <p:cNvPr id="16" name="Chart Placeholder 3">
            <a:extLst>
              <a:ext uri="{FF2B5EF4-FFF2-40B4-BE49-F238E27FC236}">
                <a16:creationId xmlns:a16="http://schemas.microsoft.com/office/drawing/2014/main" id="{15458037-4A27-4617-A080-FC1BEF097007}"/>
              </a:ext>
            </a:extLst>
          </p:cNvPr>
          <p:cNvSpPr>
            <a:spLocks noGrp="1"/>
          </p:cNvSpPr>
          <p:nvPr>
            <p:ph type="chart" sz="quarter" idx="13"/>
          </p:nvPr>
        </p:nvSpPr>
        <p:spPr>
          <a:xfrm>
            <a:off x="4686300" y="3095124"/>
            <a:ext cx="4171950" cy="1714500"/>
          </a:xfrm>
        </p:spPr>
        <p:txBody>
          <a:bodyPr/>
          <a:lstStyle>
            <a:lvl1pPr marL="0" indent="0">
              <a:buNone/>
              <a:defRPr/>
            </a:lvl1pPr>
          </a:lstStyle>
          <a:p>
            <a:r>
              <a:rPr lang="en-US" dirty="0"/>
              <a:t>Click icon to add chart</a:t>
            </a:r>
          </a:p>
        </p:txBody>
      </p:sp>
      <p:sp>
        <p:nvSpPr>
          <p:cNvPr id="19" name="Slide Number Placeholder 5">
            <a:extLst>
              <a:ext uri="{FF2B5EF4-FFF2-40B4-BE49-F238E27FC236}">
                <a16:creationId xmlns:a16="http://schemas.microsoft.com/office/drawing/2014/main" id="{CCCE1C0D-462B-4F16-AF17-6DBAC0A5E968}"/>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0" name="Footer Placeholder 6">
            <a:extLst>
              <a:ext uri="{FF2B5EF4-FFF2-40B4-BE49-F238E27FC236}">
                <a16:creationId xmlns:a16="http://schemas.microsoft.com/office/drawing/2014/main" id="{2AE7BB30-037A-4604-84BE-4B1A38FC3E1C}"/>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39823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har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4" name="Chart Placeholder 3">
            <a:extLst>
              <a:ext uri="{FF2B5EF4-FFF2-40B4-BE49-F238E27FC236}">
                <a16:creationId xmlns:a16="http://schemas.microsoft.com/office/drawing/2014/main" id="{A9E564CA-61D6-4133-91BA-4015264737A5}"/>
              </a:ext>
            </a:extLst>
          </p:cNvPr>
          <p:cNvSpPr>
            <a:spLocks noGrp="1"/>
          </p:cNvSpPr>
          <p:nvPr>
            <p:ph type="chart" sz="quarter" idx="10"/>
          </p:nvPr>
        </p:nvSpPr>
        <p:spPr>
          <a:xfrm>
            <a:off x="285750" y="1200150"/>
            <a:ext cx="4171950" cy="1714500"/>
          </a:xfrm>
        </p:spPr>
        <p:txBody>
          <a:bodyPr/>
          <a:lstStyle>
            <a:lvl1pPr marL="0" indent="0">
              <a:buNone/>
              <a:defRPr/>
            </a:lvl1pPr>
          </a:lstStyle>
          <a:p>
            <a:r>
              <a:rPr lang="en-US" dirty="0"/>
              <a:t>Click icon to add chart</a:t>
            </a:r>
          </a:p>
        </p:txBody>
      </p:sp>
      <p:sp>
        <p:nvSpPr>
          <p:cNvPr id="25" name="Chart Placeholder 3">
            <a:extLst>
              <a:ext uri="{FF2B5EF4-FFF2-40B4-BE49-F238E27FC236}">
                <a16:creationId xmlns:a16="http://schemas.microsoft.com/office/drawing/2014/main" id="{36E8EDEF-E8D8-428D-B186-411007092E08}"/>
              </a:ext>
            </a:extLst>
          </p:cNvPr>
          <p:cNvSpPr>
            <a:spLocks noGrp="1"/>
          </p:cNvSpPr>
          <p:nvPr>
            <p:ph type="chart" sz="quarter" idx="11"/>
          </p:nvPr>
        </p:nvSpPr>
        <p:spPr>
          <a:xfrm>
            <a:off x="4686300" y="1200150"/>
            <a:ext cx="4171950" cy="1714500"/>
          </a:xfrm>
        </p:spPr>
        <p:txBody>
          <a:bodyPr/>
          <a:lstStyle>
            <a:lvl1pPr marL="0" indent="0">
              <a:buNone/>
              <a:defRPr/>
            </a:lvl1pPr>
          </a:lstStyle>
          <a:p>
            <a:r>
              <a:rPr lang="en-US" dirty="0"/>
              <a:t>Click icon to add chart</a:t>
            </a:r>
          </a:p>
        </p:txBody>
      </p:sp>
      <p:sp>
        <p:nvSpPr>
          <p:cNvPr id="26" name="Chart Placeholder 3">
            <a:extLst>
              <a:ext uri="{FF2B5EF4-FFF2-40B4-BE49-F238E27FC236}">
                <a16:creationId xmlns:a16="http://schemas.microsoft.com/office/drawing/2014/main" id="{9298ED55-3210-47A0-828F-36829D90A15D}"/>
              </a:ext>
            </a:extLst>
          </p:cNvPr>
          <p:cNvSpPr>
            <a:spLocks noGrp="1"/>
          </p:cNvSpPr>
          <p:nvPr>
            <p:ph type="chart" sz="quarter" idx="12"/>
          </p:nvPr>
        </p:nvSpPr>
        <p:spPr>
          <a:xfrm>
            <a:off x="285750" y="3095124"/>
            <a:ext cx="4171950" cy="1714500"/>
          </a:xfrm>
        </p:spPr>
        <p:txBody>
          <a:bodyPr/>
          <a:lstStyle>
            <a:lvl1pPr marL="0" indent="0">
              <a:buNone/>
              <a:defRPr/>
            </a:lvl1pPr>
          </a:lstStyle>
          <a:p>
            <a:r>
              <a:rPr lang="en-US" dirty="0"/>
              <a:t>Click icon to add chart</a:t>
            </a:r>
          </a:p>
        </p:txBody>
      </p:sp>
      <p:sp>
        <p:nvSpPr>
          <p:cNvPr id="27" name="Chart Placeholder 3">
            <a:extLst>
              <a:ext uri="{FF2B5EF4-FFF2-40B4-BE49-F238E27FC236}">
                <a16:creationId xmlns:a16="http://schemas.microsoft.com/office/drawing/2014/main" id="{09A678C7-F167-4E65-BE1C-11801C3CD562}"/>
              </a:ext>
            </a:extLst>
          </p:cNvPr>
          <p:cNvSpPr>
            <a:spLocks noGrp="1"/>
          </p:cNvSpPr>
          <p:nvPr>
            <p:ph type="chart" sz="quarter" idx="13"/>
          </p:nvPr>
        </p:nvSpPr>
        <p:spPr>
          <a:xfrm>
            <a:off x="4686300" y="3095124"/>
            <a:ext cx="4171950" cy="1714500"/>
          </a:xfrm>
        </p:spPr>
        <p:txBody>
          <a:bodyPr/>
          <a:lstStyle>
            <a:lvl1pPr marL="0" indent="0">
              <a:buNone/>
              <a:defRPr/>
            </a:lvl1pPr>
          </a:lstStyle>
          <a:p>
            <a:r>
              <a:rPr lang="en-US" dirty="0"/>
              <a:t>Click icon to add chart</a:t>
            </a:r>
          </a:p>
        </p:txBody>
      </p:sp>
      <p:sp>
        <p:nvSpPr>
          <p:cNvPr id="29" name="Slide Number Placeholder 5">
            <a:extLst>
              <a:ext uri="{FF2B5EF4-FFF2-40B4-BE49-F238E27FC236}">
                <a16:creationId xmlns:a16="http://schemas.microsoft.com/office/drawing/2014/main" id="{22CA8D62-684E-41EC-9C71-E1975A19443F}"/>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0" name="Footer Placeholder 6">
            <a:extLst>
              <a:ext uri="{FF2B5EF4-FFF2-40B4-BE49-F238E27FC236}">
                <a16:creationId xmlns:a16="http://schemas.microsoft.com/office/drawing/2014/main" id="{73D11D80-8308-4105-8B94-CE1924470B70}"/>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951757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Single Header">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83B9B5D8-E8BB-4425-A3C2-DD3A585B0524}"/>
              </a:ext>
            </a:extLst>
          </p:cNvPr>
          <p:cNvSpPr>
            <a:spLocks noGrp="1"/>
          </p:cNvSpPr>
          <p:nvPr>
            <p:ph type="tbl" sz="quarter" idx="12"/>
          </p:nvPr>
        </p:nvSpPr>
        <p:spPr>
          <a:xfrm>
            <a:off x="279797" y="1203222"/>
            <a:ext cx="8584406" cy="3539259"/>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Slide Number Placeholder 5">
            <a:extLst>
              <a:ext uri="{FF2B5EF4-FFF2-40B4-BE49-F238E27FC236}">
                <a16:creationId xmlns:a16="http://schemas.microsoft.com/office/drawing/2014/main" id="{372FEA41-1A08-486B-A6A6-6F643C25D5BC}"/>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7" name="Footer Placeholder 6">
            <a:extLst>
              <a:ext uri="{FF2B5EF4-FFF2-40B4-BE49-F238E27FC236}">
                <a16:creationId xmlns:a16="http://schemas.microsoft.com/office/drawing/2014/main" id="{B31CB3DB-7B4D-463A-89C5-7583BDC17C1F}"/>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276591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5" name="Table Placeholder 13">
            <a:extLst>
              <a:ext uri="{FF2B5EF4-FFF2-40B4-BE49-F238E27FC236}">
                <a16:creationId xmlns:a16="http://schemas.microsoft.com/office/drawing/2014/main" id="{EE916ACB-2923-42C4-9CE6-B3A9EFB45916}"/>
              </a:ext>
            </a:extLst>
          </p:cNvPr>
          <p:cNvSpPr>
            <a:spLocks noGrp="1"/>
          </p:cNvSpPr>
          <p:nvPr>
            <p:ph type="tbl" sz="quarter" idx="13"/>
          </p:nvPr>
        </p:nvSpPr>
        <p:spPr>
          <a:xfrm>
            <a:off x="279797" y="1203222"/>
            <a:ext cx="8584406" cy="3539259"/>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6" name="Slide Number Placeholder 5">
            <a:extLst>
              <a:ext uri="{FF2B5EF4-FFF2-40B4-BE49-F238E27FC236}">
                <a16:creationId xmlns:a16="http://schemas.microsoft.com/office/drawing/2014/main" id="{D3157B50-F5E7-4E50-A04B-CB9A5B7FEB54}"/>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7" name="Footer Placeholder 6">
            <a:extLst>
              <a:ext uri="{FF2B5EF4-FFF2-40B4-BE49-F238E27FC236}">
                <a16:creationId xmlns:a16="http://schemas.microsoft.com/office/drawing/2014/main" id="{E0494ECD-8AAB-4DF7-B646-3CAF894336F8}"/>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620132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Table Single Header">
    <p:spTree>
      <p:nvGrpSpPr>
        <p:cNvPr id="1" name=""/>
        <p:cNvGrpSpPr/>
        <p:nvPr/>
      </p:nvGrpSpPr>
      <p:grpSpPr>
        <a:xfrm>
          <a:off x="0" y="0"/>
          <a:ext cx="0" cy="0"/>
          <a:chOff x="0" y="0"/>
          <a:chExt cx="0" cy="0"/>
        </a:xfrm>
      </p:grpSpPr>
      <p:sp>
        <p:nvSpPr>
          <p:cNvPr id="15" name="Table Placeholder 13">
            <a:extLst>
              <a:ext uri="{FF2B5EF4-FFF2-40B4-BE49-F238E27FC236}">
                <a16:creationId xmlns:a16="http://schemas.microsoft.com/office/drawing/2014/main" id="{3B5C8C70-9F6F-4142-8675-2A924E954B90}"/>
              </a:ext>
            </a:extLst>
          </p:cNvPr>
          <p:cNvSpPr>
            <a:spLocks noGrp="1"/>
          </p:cNvSpPr>
          <p:nvPr>
            <p:ph type="tbl" sz="quarter" idx="13"/>
          </p:nvPr>
        </p:nvSpPr>
        <p:spPr>
          <a:xfrm>
            <a:off x="279797" y="1173997"/>
            <a:ext cx="4171951" cy="3602790"/>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Table Placeholder 13">
            <a:extLst>
              <a:ext uri="{FF2B5EF4-FFF2-40B4-BE49-F238E27FC236}">
                <a16:creationId xmlns:a16="http://schemas.microsoft.com/office/drawing/2014/main" id="{16C55EFE-BD77-49A2-801B-DA0B4A980CC1}"/>
              </a:ext>
            </a:extLst>
          </p:cNvPr>
          <p:cNvSpPr>
            <a:spLocks noGrp="1"/>
          </p:cNvSpPr>
          <p:nvPr>
            <p:ph type="tbl" sz="quarter" idx="14"/>
          </p:nvPr>
        </p:nvSpPr>
        <p:spPr>
          <a:xfrm>
            <a:off x="4687551" y="1173997"/>
            <a:ext cx="4171951" cy="3602790"/>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17" name="Slide Number Placeholder 5">
            <a:extLst>
              <a:ext uri="{FF2B5EF4-FFF2-40B4-BE49-F238E27FC236}">
                <a16:creationId xmlns:a16="http://schemas.microsoft.com/office/drawing/2014/main" id="{02D317C7-44F3-49A1-A044-191798087C23}"/>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8" name="Footer Placeholder 6">
            <a:extLst>
              <a:ext uri="{FF2B5EF4-FFF2-40B4-BE49-F238E27FC236}">
                <a16:creationId xmlns:a16="http://schemas.microsoft.com/office/drawing/2014/main" id="{FB067E4B-F736-4A7B-BECF-0EE0746CA5A2}"/>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535724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6" name="Table Placeholder 13">
            <a:extLst>
              <a:ext uri="{FF2B5EF4-FFF2-40B4-BE49-F238E27FC236}">
                <a16:creationId xmlns:a16="http://schemas.microsoft.com/office/drawing/2014/main" id="{37F13832-E98E-4ECF-93F8-6972B2232F63}"/>
              </a:ext>
            </a:extLst>
          </p:cNvPr>
          <p:cNvSpPr>
            <a:spLocks noGrp="1"/>
          </p:cNvSpPr>
          <p:nvPr>
            <p:ph type="tbl" sz="quarter" idx="13"/>
          </p:nvPr>
        </p:nvSpPr>
        <p:spPr>
          <a:xfrm>
            <a:off x="279797" y="1173997"/>
            <a:ext cx="4171951" cy="3602790"/>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7" name="Table Placeholder 13">
            <a:extLst>
              <a:ext uri="{FF2B5EF4-FFF2-40B4-BE49-F238E27FC236}">
                <a16:creationId xmlns:a16="http://schemas.microsoft.com/office/drawing/2014/main" id="{6A3819D7-97A0-475A-9434-FB009DC42C3A}"/>
              </a:ext>
            </a:extLst>
          </p:cNvPr>
          <p:cNvSpPr>
            <a:spLocks noGrp="1"/>
          </p:cNvSpPr>
          <p:nvPr>
            <p:ph type="tbl" sz="quarter" idx="14"/>
          </p:nvPr>
        </p:nvSpPr>
        <p:spPr>
          <a:xfrm>
            <a:off x="4687551" y="1173997"/>
            <a:ext cx="4171951" cy="3602790"/>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5" name="Slide Number Placeholder 5">
            <a:extLst>
              <a:ext uri="{FF2B5EF4-FFF2-40B4-BE49-F238E27FC236}">
                <a16:creationId xmlns:a16="http://schemas.microsoft.com/office/drawing/2014/main" id="{26157197-52F8-45F1-A955-B3197CBAB5F7}"/>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8" name="Footer Placeholder 6">
            <a:extLst>
              <a:ext uri="{FF2B5EF4-FFF2-40B4-BE49-F238E27FC236}">
                <a16:creationId xmlns:a16="http://schemas.microsoft.com/office/drawing/2014/main" id="{0A100EF9-9BC7-42AB-82AB-6B257D8B1044}"/>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751852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4" name="Text Placeholder 5">
            <a:extLst>
              <a:ext uri="{FF2B5EF4-FFF2-40B4-BE49-F238E27FC236}">
                <a16:creationId xmlns:a16="http://schemas.microsoft.com/office/drawing/2014/main" id="{306748BF-D77E-4AD0-AB49-22A07DCF6ACF}"/>
              </a:ext>
            </a:extLst>
          </p:cNvPr>
          <p:cNvSpPr>
            <a:spLocks noGrp="1"/>
          </p:cNvSpPr>
          <p:nvPr>
            <p:ph type="body" sz="quarter" idx="11"/>
          </p:nvPr>
        </p:nvSpPr>
        <p:spPr>
          <a:xfrm>
            <a:off x="4629150" y="1173997"/>
            <a:ext cx="4229100" cy="3602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able Placeholder 13">
            <a:extLst>
              <a:ext uri="{FF2B5EF4-FFF2-40B4-BE49-F238E27FC236}">
                <a16:creationId xmlns:a16="http://schemas.microsoft.com/office/drawing/2014/main" id="{783F0E57-9FA6-4D14-A397-0ABB6DB3A037}"/>
              </a:ext>
            </a:extLst>
          </p:cNvPr>
          <p:cNvSpPr>
            <a:spLocks noGrp="1"/>
          </p:cNvSpPr>
          <p:nvPr>
            <p:ph type="tbl" sz="quarter" idx="13"/>
          </p:nvPr>
        </p:nvSpPr>
        <p:spPr>
          <a:xfrm>
            <a:off x="279797" y="1173997"/>
            <a:ext cx="4171951" cy="3602790"/>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17" name="Slide Number Placeholder 5">
            <a:extLst>
              <a:ext uri="{FF2B5EF4-FFF2-40B4-BE49-F238E27FC236}">
                <a16:creationId xmlns:a16="http://schemas.microsoft.com/office/drawing/2014/main" id="{B82F38CA-A044-4D12-86BD-CF1ABF7B4BFE}"/>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8" name="Footer Placeholder 6">
            <a:extLst>
              <a:ext uri="{FF2B5EF4-FFF2-40B4-BE49-F238E27FC236}">
                <a16:creationId xmlns:a16="http://schemas.microsoft.com/office/drawing/2014/main" id="{F98C35E9-45D4-4A08-9976-A243D5BB5CF4}"/>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22962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D468CF-7D61-48E9-8B13-2CF6CE9CC5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383" t="26056" b="26056"/>
          <a:stretch/>
        </p:blipFill>
        <p:spPr>
          <a:xfrm>
            <a:off x="-1" y="0"/>
            <a:ext cx="7460458" cy="5148776"/>
          </a:xfrm>
          <a:prstGeom prst="rect">
            <a:avLst/>
          </a:prstGeom>
        </p:spPr>
      </p:pic>
      <p:sp>
        <p:nvSpPr>
          <p:cNvPr id="17" name="Picture Placeholder 16">
            <a:extLst>
              <a:ext uri="{FF2B5EF4-FFF2-40B4-BE49-F238E27FC236}">
                <a16:creationId xmlns:a16="http://schemas.microsoft.com/office/drawing/2014/main" id="{A88CFABB-CA9F-4C05-A6A9-21924F317570}"/>
              </a:ext>
            </a:extLst>
          </p:cNvPr>
          <p:cNvSpPr>
            <a:spLocks noGrp="1"/>
          </p:cNvSpPr>
          <p:nvPr>
            <p:ph type="pic" sz="quarter" idx="14"/>
          </p:nvPr>
        </p:nvSpPr>
        <p:spPr>
          <a:xfrm>
            <a:off x="359923" y="176448"/>
            <a:ext cx="2205302" cy="3073190"/>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tx2"/>
          </a:solidFill>
          <a:ln w="38100">
            <a:solidFill>
              <a:schemeClr val="bg1"/>
            </a:solidFill>
          </a:ln>
        </p:spPr>
        <p:txBody>
          <a:bodyPr wrap="square" tIns="1554480">
            <a:noAutofit/>
          </a:bodyPr>
          <a:lstStyle>
            <a:lvl1pPr marL="0" indent="0">
              <a:buNone/>
              <a:defRPr sz="1000">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B8A20490-2288-4E66-8F43-D7022AA15713}"/>
              </a:ext>
            </a:extLst>
          </p:cNvPr>
          <p:cNvSpPr>
            <a:spLocks noGrp="1"/>
          </p:cNvSpPr>
          <p:nvPr>
            <p:ph type="title"/>
          </p:nvPr>
        </p:nvSpPr>
        <p:spPr>
          <a:xfrm>
            <a:off x="2120704" y="3873068"/>
            <a:ext cx="6659744" cy="566871"/>
          </a:xfrm>
          <a:prstGeom prst="rect">
            <a:avLst/>
          </a:prstGeom>
        </p:spPr>
        <p:txBody>
          <a:bodyPr lIns="0" rIns="0" anchor="b" anchorCtr="0"/>
          <a:lstStyle>
            <a:lvl1pPr algn="l">
              <a:defRPr/>
            </a:lvl1pPr>
          </a:lstStyle>
          <a:p>
            <a:r>
              <a:rPr lang="en-US"/>
              <a:t>Click to edit Master title style</a:t>
            </a:r>
          </a:p>
        </p:txBody>
      </p:sp>
      <p:pic>
        <p:nvPicPr>
          <p:cNvPr id="10" name="Graphic 9">
            <a:extLst>
              <a:ext uri="{FF2B5EF4-FFF2-40B4-BE49-F238E27FC236}">
                <a16:creationId xmlns:a16="http://schemas.microsoft.com/office/drawing/2014/main" id="{F1076381-E5A3-4F67-94C9-BF8609012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6318" y="402255"/>
            <a:ext cx="2204131" cy="957722"/>
          </a:xfrm>
          <a:prstGeom prst="rect">
            <a:avLst/>
          </a:prstGeom>
        </p:spPr>
      </p:pic>
      <p:sp>
        <p:nvSpPr>
          <p:cNvPr id="12" name="Text Placeholder 11">
            <a:extLst>
              <a:ext uri="{FF2B5EF4-FFF2-40B4-BE49-F238E27FC236}">
                <a16:creationId xmlns:a16="http://schemas.microsoft.com/office/drawing/2014/main" id="{1D710D81-C346-4D96-B566-8AB35C14EA59}"/>
              </a:ext>
            </a:extLst>
          </p:cNvPr>
          <p:cNvSpPr>
            <a:spLocks noGrp="1"/>
          </p:cNvSpPr>
          <p:nvPr>
            <p:ph type="body" sz="quarter" idx="10"/>
          </p:nvPr>
        </p:nvSpPr>
        <p:spPr>
          <a:xfrm>
            <a:off x="2120478" y="4514990"/>
            <a:ext cx="6660099" cy="566871"/>
          </a:xfrm>
        </p:spPr>
        <p:txBody>
          <a:bodyPr lIns="0" rIns="0" anchor="t" anchorCtr="0"/>
          <a:lstStyle>
            <a:lvl1pPr marL="0" indent="0" algn="l">
              <a:buNone/>
              <a:defRPr lang="en-US" sz="1350" dirty="0" smtClean="0">
                <a:latin typeface="+mj-lt"/>
                <a:ea typeface="+mj-ea"/>
                <a:cs typeface="+mj-cs"/>
              </a:defRPr>
            </a:lvl1pPr>
          </a:lstStyle>
          <a:p>
            <a:pPr marL="0" lvl="0">
              <a:spcBef>
                <a:spcPct val="0"/>
              </a:spcBef>
            </a:pPr>
            <a:r>
              <a:rPr lang="en-US"/>
              <a:t>Click to edit Master text styles</a:t>
            </a:r>
          </a:p>
        </p:txBody>
      </p:sp>
      <p:sp>
        <p:nvSpPr>
          <p:cNvPr id="15" name="Picture Placeholder 14">
            <a:extLst>
              <a:ext uri="{FF2B5EF4-FFF2-40B4-BE49-F238E27FC236}">
                <a16:creationId xmlns:a16="http://schemas.microsoft.com/office/drawing/2014/main" id="{522799E4-2575-4A5B-B094-20179B5FD4B7}"/>
              </a:ext>
            </a:extLst>
          </p:cNvPr>
          <p:cNvSpPr>
            <a:spLocks noGrp="1"/>
          </p:cNvSpPr>
          <p:nvPr>
            <p:ph type="pic" sz="quarter" idx="12"/>
          </p:nvPr>
        </p:nvSpPr>
        <p:spPr>
          <a:xfrm>
            <a:off x="1863878" y="176448"/>
            <a:ext cx="2205302" cy="3073190"/>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accent1"/>
          </a:solidFill>
          <a:ln w="38100">
            <a:solidFill>
              <a:srgbClr val="F2F2F2"/>
            </a:solidFill>
          </a:ln>
        </p:spPr>
        <p:txBody>
          <a:bodyPr wrap="square" tIns="1554480">
            <a:noAutofit/>
          </a:bodyPr>
          <a:lstStyle>
            <a:lvl1pPr marL="0" indent="0">
              <a:buNone/>
              <a:defRPr sz="1000">
                <a:solidFill>
                  <a:schemeClr val="bg1"/>
                </a:solidFill>
              </a:defRPr>
            </a:lvl1pPr>
          </a:lstStyle>
          <a:p>
            <a:r>
              <a:rPr lang="en-US" dirty="0"/>
              <a:t>Click icon to add picture</a:t>
            </a:r>
          </a:p>
        </p:txBody>
      </p:sp>
      <p:sp>
        <p:nvSpPr>
          <p:cNvPr id="16" name="Picture Placeholder 15">
            <a:extLst>
              <a:ext uri="{FF2B5EF4-FFF2-40B4-BE49-F238E27FC236}">
                <a16:creationId xmlns:a16="http://schemas.microsoft.com/office/drawing/2014/main" id="{0903A371-A73F-432F-8EF6-8152C8B03405}"/>
              </a:ext>
            </a:extLst>
          </p:cNvPr>
          <p:cNvSpPr>
            <a:spLocks noGrp="1"/>
          </p:cNvSpPr>
          <p:nvPr>
            <p:ph type="pic" sz="quarter" idx="13"/>
          </p:nvPr>
        </p:nvSpPr>
        <p:spPr>
          <a:xfrm>
            <a:off x="3367833" y="176448"/>
            <a:ext cx="2205302" cy="3073190"/>
          </a:xfrm>
          <a:custGeom>
            <a:avLst/>
            <a:gdLst>
              <a:gd name="connsiteX0" fmla="*/ 335873 w 3302616"/>
              <a:gd name="connsiteY0" fmla="*/ 1241 h 4602348"/>
              <a:gd name="connsiteX1" fmla="*/ 498624 w 3302616"/>
              <a:gd name="connsiteY1" fmla="*/ 67608 h 4602348"/>
              <a:gd name="connsiteX2" fmla="*/ 1941204 w 3302616"/>
              <a:gd name="connsiteY2" fmla="*/ 1218478 h 4602348"/>
              <a:gd name="connsiteX3" fmla="*/ 3302616 w 3302616"/>
              <a:gd name="connsiteY3" fmla="*/ 2304586 h 4602348"/>
              <a:gd name="connsiteX4" fmla="*/ 1941204 w 3302616"/>
              <a:gd name="connsiteY4" fmla="*/ 3390695 h 4602348"/>
              <a:gd name="connsiteX5" fmla="*/ 507190 w 3302616"/>
              <a:gd name="connsiteY5" fmla="*/ 4534740 h 4602348"/>
              <a:gd name="connsiteX6" fmla="*/ 8567 w 3302616"/>
              <a:gd name="connsiteY6" fmla="*/ 4294720 h 4602348"/>
              <a:gd name="connsiteX7" fmla="*/ 8567 w 3302616"/>
              <a:gd name="connsiteY7" fmla="*/ 3846192 h 4602348"/>
              <a:gd name="connsiteX8" fmla="*/ 8567 w 3302616"/>
              <a:gd name="connsiteY8" fmla="*/ 3845176 h 4602348"/>
              <a:gd name="connsiteX9" fmla="*/ 8567 w 3302616"/>
              <a:gd name="connsiteY9" fmla="*/ 2759212 h 4602348"/>
              <a:gd name="connsiteX10" fmla="*/ 579646 w 3302616"/>
              <a:gd name="connsiteY10" fmla="*/ 2303568 h 4602348"/>
              <a:gd name="connsiteX11" fmla="*/ 0 w 3302616"/>
              <a:gd name="connsiteY11" fmla="*/ 1841101 h 4602348"/>
              <a:gd name="connsiteX12" fmla="*/ 0 w 3302616"/>
              <a:gd name="connsiteY12" fmla="*/ 756010 h 4602348"/>
              <a:gd name="connsiteX13" fmla="*/ 0 w 3302616"/>
              <a:gd name="connsiteY13" fmla="*/ 754992 h 4602348"/>
              <a:gd name="connsiteX14" fmla="*/ 0 w 3302616"/>
              <a:gd name="connsiteY14" fmla="*/ 307628 h 4602348"/>
              <a:gd name="connsiteX15" fmla="*/ 335873 w 3302616"/>
              <a:gd name="connsiteY15" fmla="*/ 1241 h 46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2616" h="4602348">
                <a:moveTo>
                  <a:pt x="335873" y="1241"/>
                </a:moveTo>
                <a:cubicBezTo>
                  <a:pt x="392045" y="6360"/>
                  <a:pt x="448348" y="27496"/>
                  <a:pt x="498624" y="67608"/>
                </a:cubicBezTo>
                <a:lnTo>
                  <a:pt x="1941204" y="1218478"/>
                </a:lnTo>
                <a:lnTo>
                  <a:pt x="3302616" y="2304586"/>
                </a:lnTo>
                <a:lnTo>
                  <a:pt x="1941204" y="3390695"/>
                </a:lnTo>
                <a:lnTo>
                  <a:pt x="507190" y="4534740"/>
                </a:lnTo>
                <a:cubicBezTo>
                  <a:pt x="306086" y="4695187"/>
                  <a:pt x="8567" y="4552018"/>
                  <a:pt x="8567" y="4294720"/>
                </a:cubicBezTo>
                <a:lnTo>
                  <a:pt x="8567" y="3846192"/>
                </a:lnTo>
                <a:lnTo>
                  <a:pt x="8567" y="3845176"/>
                </a:lnTo>
                <a:lnTo>
                  <a:pt x="8567" y="2759212"/>
                </a:lnTo>
                <a:lnTo>
                  <a:pt x="579646" y="2303568"/>
                </a:lnTo>
                <a:lnTo>
                  <a:pt x="0" y="1841101"/>
                </a:lnTo>
                <a:lnTo>
                  <a:pt x="0" y="756010"/>
                </a:lnTo>
                <a:lnTo>
                  <a:pt x="0" y="754992"/>
                </a:lnTo>
                <a:lnTo>
                  <a:pt x="0" y="307628"/>
                </a:lnTo>
                <a:cubicBezTo>
                  <a:pt x="0" y="114655"/>
                  <a:pt x="167355" y="-14121"/>
                  <a:pt x="335873" y="1241"/>
                </a:cubicBezTo>
                <a:close/>
              </a:path>
            </a:pathLst>
          </a:custGeom>
          <a:solidFill>
            <a:schemeClr val="accent5"/>
          </a:solidFill>
          <a:ln w="38100">
            <a:solidFill>
              <a:srgbClr val="F2F2F2"/>
            </a:solidFill>
          </a:ln>
        </p:spPr>
        <p:txBody>
          <a:bodyPr wrap="square" tIns="1554480">
            <a:noAutofit/>
          </a:bodyPr>
          <a:lstStyle>
            <a:lvl1pPr marL="0" indent="0">
              <a:buNone/>
              <a:defRPr sz="1000">
                <a:solidFill>
                  <a:schemeClr val="bg1"/>
                </a:solidFill>
              </a:defRPr>
            </a:lvl1pPr>
          </a:lstStyle>
          <a:p>
            <a:r>
              <a:rPr lang="en-US" dirty="0"/>
              <a:t>Click icon to add picture</a:t>
            </a:r>
          </a:p>
        </p:txBody>
      </p:sp>
      <p:pic>
        <p:nvPicPr>
          <p:cNvPr id="21" name="Graphic 20">
            <a:extLst>
              <a:ext uri="{FF2B5EF4-FFF2-40B4-BE49-F238E27FC236}">
                <a16:creationId xmlns:a16="http://schemas.microsoft.com/office/drawing/2014/main" id="{7FFB6F7B-0854-4FB9-8EAA-A105571B0D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1346" y="3979510"/>
            <a:ext cx="1012198" cy="759148"/>
          </a:xfrm>
          <a:prstGeom prst="rect">
            <a:avLst/>
          </a:prstGeom>
          <a:effectLst/>
        </p:spPr>
      </p:pic>
      <p:cxnSp>
        <p:nvCxnSpPr>
          <p:cNvPr id="22" name="Straight Connector 21">
            <a:extLst>
              <a:ext uri="{FF2B5EF4-FFF2-40B4-BE49-F238E27FC236}">
                <a16:creationId xmlns:a16="http://schemas.microsoft.com/office/drawing/2014/main" id="{9574E222-6370-4D0F-A74E-D1E5B47380ED}"/>
              </a:ext>
            </a:extLst>
          </p:cNvPr>
          <p:cNvCxnSpPr>
            <a:cxnSpLocks/>
          </p:cNvCxnSpPr>
          <p:nvPr/>
        </p:nvCxnSpPr>
        <p:spPr>
          <a:xfrm>
            <a:off x="1860686" y="3972498"/>
            <a:ext cx="0" cy="773172"/>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2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6" name="Text Placeholder 5">
            <a:extLst>
              <a:ext uri="{FF2B5EF4-FFF2-40B4-BE49-F238E27FC236}">
                <a16:creationId xmlns:a16="http://schemas.microsoft.com/office/drawing/2014/main" id="{A5243E65-B3FD-48ED-8DC3-B8D0E1320B2C}"/>
              </a:ext>
            </a:extLst>
          </p:cNvPr>
          <p:cNvSpPr>
            <a:spLocks noGrp="1"/>
          </p:cNvSpPr>
          <p:nvPr>
            <p:ph type="body" sz="quarter" idx="13"/>
          </p:nvPr>
        </p:nvSpPr>
        <p:spPr>
          <a:xfrm>
            <a:off x="4629150" y="1173997"/>
            <a:ext cx="4229100" cy="3602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able Placeholder 13">
            <a:extLst>
              <a:ext uri="{FF2B5EF4-FFF2-40B4-BE49-F238E27FC236}">
                <a16:creationId xmlns:a16="http://schemas.microsoft.com/office/drawing/2014/main" id="{0EBAADDD-53A9-412D-A20F-F029D95AE794}"/>
              </a:ext>
            </a:extLst>
          </p:cNvPr>
          <p:cNvSpPr>
            <a:spLocks noGrp="1"/>
          </p:cNvSpPr>
          <p:nvPr>
            <p:ph type="tbl" sz="quarter" idx="14"/>
          </p:nvPr>
        </p:nvSpPr>
        <p:spPr>
          <a:xfrm>
            <a:off x="279797" y="1173997"/>
            <a:ext cx="4171951" cy="3602790"/>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5" name="Slide Number Placeholder 5">
            <a:extLst>
              <a:ext uri="{FF2B5EF4-FFF2-40B4-BE49-F238E27FC236}">
                <a16:creationId xmlns:a16="http://schemas.microsoft.com/office/drawing/2014/main" id="{EEFDDD82-FC04-4AA6-929D-1332463E15EC}"/>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8" name="Footer Placeholder 6">
            <a:extLst>
              <a:ext uri="{FF2B5EF4-FFF2-40B4-BE49-F238E27FC236}">
                <a16:creationId xmlns:a16="http://schemas.microsoft.com/office/drawing/2014/main" id="{27675FE4-F222-4520-990F-B6630ACD4204}"/>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451447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5" name="Text Placeholder 5">
            <a:extLst>
              <a:ext uri="{FF2B5EF4-FFF2-40B4-BE49-F238E27FC236}">
                <a16:creationId xmlns:a16="http://schemas.microsoft.com/office/drawing/2014/main" id="{DF8B6D71-4FC2-4100-8853-2152138668A5}"/>
              </a:ext>
            </a:extLst>
          </p:cNvPr>
          <p:cNvSpPr>
            <a:spLocks noGrp="1"/>
          </p:cNvSpPr>
          <p:nvPr>
            <p:ph type="body" sz="quarter" idx="12"/>
          </p:nvPr>
        </p:nvSpPr>
        <p:spPr>
          <a:xfrm>
            <a:off x="28575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8D943BF2-E4CE-4E61-B4B5-CFF967638482}"/>
              </a:ext>
            </a:extLst>
          </p:cNvPr>
          <p:cNvSpPr>
            <a:spLocks noGrp="1"/>
          </p:cNvSpPr>
          <p:nvPr>
            <p:ph type="body" sz="quarter" idx="13"/>
          </p:nvPr>
        </p:nvSpPr>
        <p:spPr>
          <a:xfrm>
            <a:off x="468630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able Placeholder 13">
            <a:extLst>
              <a:ext uri="{FF2B5EF4-FFF2-40B4-BE49-F238E27FC236}">
                <a16:creationId xmlns:a16="http://schemas.microsoft.com/office/drawing/2014/main" id="{B844421A-4B35-46BA-876D-4772D2BDBB13}"/>
              </a:ext>
            </a:extLst>
          </p:cNvPr>
          <p:cNvSpPr>
            <a:spLocks noGrp="1"/>
          </p:cNvSpPr>
          <p:nvPr>
            <p:ph type="tbl" sz="quarter" idx="14"/>
          </p:nvPr>
        </p:nvSpPr>
        <p:spPr>
          <a:xfrm>
            <a:off x="272916" y="1173997"/>
            <a:ext cx="4171951" cy="1740653"/>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18" name="Table Placeholder 13">
            <a:extLst>
              <a:ext uri="{FF2B5EF4-FFF2-40B4-BE49-F238E27FC236}">
                <a16:creationId xmlns:a16="http://schemas.microsoft.com/office/drawing/2014/main" id="{FBB3584C-DAE3-4C1D-B38C-AF0BFBC0A9F6}"/>
              </a:ext>
            </a:extLst>
          </p:cNvPr>
          <p:cNvSpPr>
            <a:spLocks noGrp="1"/>
          </p:cNvSpPr>
          <p:nvPr>
            <p:ph type="tbl" sz="quarter" idx="15"/>
          </p:nvPr>
        </p:nvSpPr>
        <p:spPr>
          <a:xfrm>
            <a:off x="4699134" y="1173997"/>
            <a:ext cx="4171951" cy="1740653"/>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0" name="Slide Number Placeholder 5">
            <a:extLst>
              <a:ext uri="{FF2B5EF4-FFF2-40B4-BE49-F238E27FC236}">
                <a16:creationId xmlns:a16="http://schemas.microsoft.com/office/drawing/2014/main" id="{FE4859B9-1D97-4CD7-AFBD-D23224FBDA05}"/>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1" name="Footer Placeholder 6">
            <a:extLst>
              <a:ext uri="{FF2B5EF4-FFF2-40B4-BE49-F238E27FC236}">
                <a16:creationId xmlns:a16="http://schemas.microsoft.com/office/drawing/2014/main" id="{892DB64D-2194-460C-A692-A43326D225C1}"/>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408081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8" name="Text Placeholder 5">
            <a:extLst>
              <a:ext uri="{FF2B5EF4-FFF2-40B4-BE49-F238E27FC236}">
                <a16:creationId xmlns:a16="http://schemas.microsoft.com/office/drawing/2014/main" id="{69D1F01A-E7AA-47D3-B994-B742A56C684A}"/>
              </a:ext>
            </a:extLst>
          </p:cNvPr>
          <p:cNvSpPr>
            <a:spLocks noGrp="1"/>
          </p:cNvSpPr>
          <p:nvPr>
            <p:ph type="body" sz="quarter" idx="13"/>
          </p:nvPr>
        </p:nvSpPr>
        <p:spPr>
          <a:xfrm>
            <a:off x="28575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a:extLst>
              <a:ext uri="{FF2B5EF4-FFF2-40B4-BE49-F238E27FC236}">
                <a16:creationId xmlns:a16="http://schemas.microsoft.com/office/drawing/2014/main" id="{81FA34D0-CCEA-48A5-9DC9-358E505B4D0E}"/>
              </a:ext>
            </a:extLst>
          </p:cNvPr>
          <p:cNvSpPr>
            <a:spLocks noGrp="1"/>
          </p:cNvSpPr>
          <p:nvPr>
            <p:ph type="body" sz="quarter" idx="14"/>
          </p:nvPr>
        </p:nvSpPr>
        <p:spPr>
          <a:xfrm>
            <a:off x="4686300" y="3028950"/>
            <a:ext cx="4171950" cy="1714500"/>
          </a:xfrm>
        </p:spPr>
        <p:txBody>
          <a:bodyPr>
            <a:normAutofit/>
          </a:bodyPr>
          <a:lstStyle>
            <a:lvl1pPr>
              <a:defRPr sz="1500"/>
            </a:lvl1pPr>
            <a:lvl2pPr>
              <a:defRPr sz="135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able Placeholder 13">
            <a:extLst>
              <a:ext uri="{FF2B5EF4-FFF2-40B4-BE49-F238E27FC236}">
                <a16:creationId xmlns:a16="http://schemas.microsoft.com/office/drawing/2014/main" id="{7C7AD8B9-2244-4703-A183-BC91D841C426}"/>
              </a:ext>
            </a:extLst>
          </p:cNvPr>
          <p:cNvSpPr>
            <a:spLocks noGrp="1"/>
          </p:cNvSpPr>
          <p:nvPr>
            <p:ph type="tbl" sz="quarter" idx="15"/>
          </p:nvPr>
        </p:nvSpPr>
        <p:spPr>
          <a:xfrm>
            <a:off x="272916" y="1173997"/>
            <a:ext cx="4171951" cy="1740653"/>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31" name="Table Placeholder 13">
            <a:extLst>
              <a:ext uri="{FF2B5EF4-FFF2-40B4-BE49-F238E27FC236}">
                <a16:creationId xmlns:a16="http://schemas.microsoft.com/office/drawing/2014/main" id="{D02676E0-547D-49AE-812B-CB975E7BD483}"/>
              </a:ext>
            </a:extLst>
          </p:cNvPr>
          <p:cNvSpPr>
            <a:spLocks noGrp="1"/>
          </p:cNvSpPr>
          <p:nvPr>
            <p:ph type="tbl" sz="quarter" idx="16"/>
          </p:nvPr>
        </p:nvSpPr>
        <p:spPr>
          <a:xfrm>
            <a:off x="4699134" y="1173997"/>
            <a:ext cx="4171951" cy="1740653"/>
          </a:xfrm>
        </p:spPr>
        <p:txBody>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5" name="Slide Number Placeholder 5">
            <a:extLst>
              <a:ext uri="{FF2B5EF4-FFF2-40B4-BE49-F238E27FC236}">
                <a16:creationId xmlns:a16="http://schemas.microsoft.com/office/drawing/2014/main" id="{93CE9C87-82F3-496A-9D58-13F87570A82B}"/>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6" name="Footer Placeholder 6">
            <a:extLst>
              <a:ext uri="{FF2B5EF4-FFF2-40B4-BE49-F238E27FC236}">
                <a16:creationId xmlns:a16="http://schemas.microsoft.com/office/drawing/2014/main" id="{7741A1AE-C635-4986-B768-664FD267842E}"/>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494268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Tabl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4" name="Text Placeholder 5">
            <a:extLst>
              <a:ext uri="{FF2B5EF4-FFF2-40B4-BE49-F238E27FC236}">
                <a16:creationId xmlns:a16="http://schemas.microsoft.com/office/drawing/2014/main" id="{96AE73D3-FE49-4025-8181-3FEDAF912FC5}"/>
              </a:ext>
            </a:extLst>
          </p:cNvPr>
          <p:cNvSpPr>
            <a:spLocks noGrp="1"/>
          </p:cNvSpPr>
          <p:nvPr>
            <p:ph type="body" sz="quarter" idx="12"/>
          </p:nvPr>
        </p:nvSpPr>
        <p:spPr>
          <a:xfrm>
            <a:off x="2857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FDE787F1-87E8-400C-B491-A08ED5544A54}"/>
              </a:ext>
            </a:extLst>
          </p:cNvPr>
          <p:cNvSpPr>
            <a:spLocks noGrp="1"/>
          </p:cNvSpPr>
          <p:nvPr>
            <p:ph type="body" sz="quarter" idx="14"/>
          </p:nvPr>
        </p:nvSpPr>
        <p:spPr>
          <a:xfrm>
            <a:off x="320040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838F0D8C-48BE-4BA1-A4A4-A94D624B64CF}"/>
              </a:ext>
            </a:extLst>
          </p:cNvPr>
          <p:cNvSpPr>
            <a:spLocks noGrp="1"/>
          </p:cNvSpPr>
          <p:nvPr>
            <p:ph type="body" sz="quarter" idx="16"/>
          </p:nvPr>
        </p:nvSpPr>
        <p:spPr>
          <a:xfrm>
            <a:off x="61150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able Placeholder 13">
            <a:extLst>
              <a:ext uri="{FF2B5EF4-FFF2-40B4-BE49-F238E27FC236}">
                <a16:creationId xmlns:a16="http://schemas.microsoft.com/office/drawing/2014/main" id="{83D9A553-89A5-4318-B8A1-AFE41952A308}"/>
              </a:ext>
            </a:extLst>
          </p:cNvPr>
          <p:cNvSpPr>
            <a:spLocks noGrp="1"/>
          </p:cNvSpPr>
          <p:nvPr>
            <p:ph type="tbl" sz="quarter" idx="15"/>
          </p:nvPr>
        </p:nvSpPr>
        <p:spPr>
          <a:xfrm>
            <a:off x="272917" y="1173997"/>
            <a:ext cx="2756034" cy="1740653"/>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0" name="Table Placeholder 13">
            <a:extLst>
              <a:ext uri="{FF2B5EF4-FFF2-40B4-BE49-F238E27FC236}">
                <a16:creationId xmlns:a16="http://schemas.microsoft.com/office/drawing/2014/main" id="{F407E5EB-CFE9-4516-8207-647A69A0C315}"/>
              </a:ext>
            </a:extLst>
          </p:cNvPr>
          <p:cNvSpPr>
            <a:spLocks noGrp="1"/>
          </p:cNvSpPr>
          <p:nvPr>
            <p:ph type="tbl" sz="quarter" idx="17"/>
          </p:nvPr>
        </p:nvSpPr>
        <p:spPr>
          <a:xfrm>
            <a:off x="3193984" y="1173997"/>
            <a:ext cx="2756034" cy="1740653"/>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1" name="Table Placeholder 13">
            <a:extLst>
              <a:ext uri="{FF2B5EF4-FFF2-40B4-BE49-F238E27FC236}">
                <a16:creationId xmlns:a16="http://schemas.microsoft.com/office/drawing/2014/main" id="{ABC9DC26-80C2-4A7F-BB9C-9C0DAEA93030}"/>
              </a:ext>
            </a:extLst>
          </p:cNvPr>
          <p:cNvSpPr>
            <a:spLocks noGrp="1"/>
          </p:cNvSpPr>
          <p:nvPr>
            <p:ph type="tbl" sz="quarter" idx="18"/>
          </p:nvPr>
        </p:nvSpPr>
        <p:spPr>
          <a:xfrm>
            <a:off x="6115050" y="1173997"/>
            <a:ext cx="2756034" cy="1740653"/>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3" name="Slide Number Placeholder 5">
            <a:extLst>
              <a:ext uri="{FF2B5EF4-FFF2-40B4-BE49-F238E27FC236}">
                <a16:creationId xmlns:a16="http://schemas.microsoft.com/office/drawing/2014/main" id="{4C2E5702-8C06-4DAA-9436-1A7DC9CB3E24}"/>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4" name="Footer Placeholder 6">
            <a:extLst>
              <a:ext uri="{FF2B5EF4-FFF2-40B4-BE49-F238E27FC236}">
                <a16:creationId xmlns:a16="http://schemas.microsoft.com/office/drawing/2014/main" id="{FEF7420A-7217-4375-8BFE-3F770FF790FC}"/>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41663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Tabl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30" name="Text Placeholder 5">
            <a:extLst>
              <a:ext uri="{FF2B5EF4-FFF2-40B4-BE49-F238E27FC236}">
                <a16:creationId xmlns:a16="http://schemas.microsoft.com/office/drawing/2014/main" id="{B957253E-72D6-443D-94B5-6D27197BFD07}"/>
              </a:ext>
            </a:extLst>
          </p:cNvPr>
          <p:cNvSpPr>
            <a:spLocks noGrp="1"/>
          </p:cNvSpPr>
          <p:nvPr>
            <p:ph type="body" sz="quarter" idx="13"/>
          </p:nvPr>
        </p:nvSpPr>
        <p:spPr>
          <a:xfrm>
            <a:off x="2857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5">
            <a:extLst>
              <a:ext uri="{FF2B5EF4-FFF2-40B4-BE49-F238E27FC236}">
                <a16:creationId xmlns:a16="http://schemas.microsoft.com/office/drawing/2014/main" id="{966C6535-B029-4395-954F-AE4D286EE790}"/>
              </a:ext>
            </a:extLst>
          </p:cNvPr>
          <p:cNvSpPr>
            <a:spLocks noGrp="1"/>
          </p:cNvSpPr>
          <p:nvPr>
            <p:ph type="body" sz="quarter" idx="14"/>
          </p:nvPr>
        </p:nvSpPr>
        <p:spPr>
          <a:xfrm>
            <a:off x="320040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a:extLst>
              <a:ext uri="{FF2B5EF4-FFF2-40B4-BE49-F238E27FC236}">
                <a16:creationId xmlns:a16="http://schemas.microsoft.com/office/drawing/2014/main" id="{342C0C03-5D7B-480A-A74C-15A799E6D2E8}"/>
              </a:ext>
            </a:extLst>
          </p:cNvPr>
          <p:cNvSpPr>
            <a:spLocks noGrp="1"/>
          </p:cNvSpPr>
          <p:nvPr>
            <p:ph type="body" sz="quarter" idx="16"/>
          </p:nvPr>
        </p:nvSpPr>
        <p:spPr>
          <a:xfrm>
            <a:off x="6115050" y="3028950"/>
            <a:ext cx="2743200" cy="1714500"/>
          </a:xfrm>
        </p:spPr>
        <p:txBody>
          <a:bodyPr>
            <a:normAutofit/>
          </a:bodyPr>
          <a:lstStyle>
            <a:lvl1pPr>
              <a:defRPr sz="1350"/>
            </a:lvl1pPr>
            <a:lvl2pPr>
              <a:defRPr sz="120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able Placeholder 13">
            <a:extLst>
              <a:ext uri="{FF2B5EF4-FFF2-40B4-BE49-F238E27FC236}">
                <a16:creationId xmlns:a16="http://schemas.microsoft.com/office/drawing/2014/main" id="{C357D770-988F-46C1-BFA7-68B6574D1BA9}"/>
              </a:ext>
            </a:extLst>
          </p:cNvPr>
          <p:cNvSpPr>
            <a:spLocks noGrp="1"/>
          </p:cNvSpPr>
          <p:nvPr>
            <p:ph type="tbl" sz="quarter" idx="15"/>
          </p:nvPr>
        </p:nvSpPr>
        <p:spPr>
          <a:xfrm>
            <a:off x="272917" y="1173997"/>
            <a:ext cx="2756034" cy="1740653"/>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34" name="Table Placeholder 13">
            <a:extLst>
              <a:ext uri="{FF2B5EF4-FFF2-40B4-BE49-F238E27FC236}">
                <a16:creationId xmlns:a16="http://schemas.microsoft.com/office/drawing/2014/main" id="{A8FF5040-75B6-4CC5-94D0-2B608469D320}"/>
              </a:ext>
            </a:extLst>
          </p:cNvPr>
          <p:cNvSpPr>
            <a:spLocks noGrp="1"/>
          </p:cNvSpPr>
          <p:nvPr>
            <p:ph type="tbl" sz="quarter" idx="17"/>
          </p:nvPr>
        </p:nvSpPr>
        <p:spPr>
          <a:xfrm>
            <a:off x="3193984" y="1173997"/>
            <a:ext cx="2756034" cy="1740653"/>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35" name="Table Placeholder 13">
            <a:extLst>
              <a:ext uri="{FF2B5EF4-FFF2-40B4-BE49-F238E27FC236}">
                <a16:creationId xmlns:a16="http://schemas.microsoft.com/office/drawing/2014/main" id="{BCBC6B57-D782-4A7D-9767-CF237D29F65D}"/>
              </a:ext>
            </a:extLst>
          </p:cNvPr>
          <p:cNvSpPr>
            <a:spLocks noGrp="1"/>
          </p:cNvSpPr>
          <p:nvPr>
            <p:ph type="tbl" sz="quarter" idx="18"/>
          </p:nvPr>
        </p:nvSpPr>
        <p:spPr>
          <a:xfrm>
            <a:off x="6115050" y="1173997"/>
            <a:ext cx="2756034" cy="1740653"/>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5" name="Slide Number Placeholder 5">
            <a:extLst>
              <a:ext uri="{FF2B5EF4-FFF2-40B4-BE49-F238E27FC236}">
                <a16:creationId xmlns:a16="http://schemas.microsoft.com/office/drawing/2014/main" id="{A613B875-2546-4A59-B32D-CE61B395BACA}"/>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6" name="Footer Placeholder 6">
            <a:extLst>
              <a:ext uri="{FF2B5EF4-FFF2-40B4-BE49-F238E27FC236}">
                <a16:creationId xmlns:a16="http://schemas.microsoft.com/office/drawing/2014/main" id="{30C509EE-7CC9-4D6F-B6AB-B1E72A22CB6B}"/>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219197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Tabl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8" name="Table Placeholder 13">
            <a:extLst>
              <a:ext uri="{FF2B5EF4-FFF2-40B4-BE49-F238E27FC236}">
                <a16:creationId xmlns:a16="http://schemas.microsoft.com/office/drawing/2014/main" id="{11F74FD3-B772-4FBC-81C7-858D79891C3A}"/>
              </a:ext>
            </a:extLst>
          </p:cNvPr>
          <p:cNvSpPr>
            <a:spLocks noGrp="1"/>
          </p:cNvSpPr>
          <p:nvPr>
            <p:ph type="tbl" sz="quarter" idx="15"/>
          </p:nvPr>
        </p:nvSpPr>
        <p:spPr>
          <a:xfrm>
            <a:off x="273475" y="1138850"/>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19" name="Table Placeholder 13">
            <a:extLst>
              <a:ext uri="{FF2B5EF4-FFF2-40B4-BE49-F238E27FC236}">
                <a16:creationId xmlns:a16="http://schemas.microsoft.com/office/drawing/2014/main" id="{3FEA743D-9EA5-4409-B000-4928A1D584A0}"/>
              </a:ext>
            </a:extLst>
          </p:cNvPr>
          <p:cNvSpPr>
            <a:spLocks noGrp="1"/>
          </p:cNvSpPr>
          <p:nvPr>
            <p:ph type="tbl" sz="quarter" idx="16"/>
          </p:nvPr>
        </p:nvSpPr>
        <p:spPr>
          <a:xfrm>
            <a:off x="4663056" y="1138850"/>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0" name="Table Placeholder 13">
            <a:extLst>
              <a:ext uri="{FF2B5EF4-FFF2-40B4-BE49-F238E27FC236}">
                <a16:creationId xmlns:a16="http://schemas.microsoft.com/office/drawing/2014/main" id="{A834BA27-B30C-4E1C-90F3-9D002CBF4A5E}"/>
              </a:ext>
            </a:extLst>
          </p:cNvPr>
          <p:cNvSpPr>
            <a:spLocks noGrp="1"/>
          </p:cNvSpPr>
          <p:nvPr>
            <p:ph type="tbl" sz="quarter" idx="17"/>
          </p:nvPr>
        </p:nvSpPr>
        <p:spPr>
          <a:xfrm>
            <a:off x="273475" y="3045141"/>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1" name="Table Placeholder 13">
            <a:extLst>
              <a:ext uri="{FF2B5EF4-FFF2-40B4-BE49-F238E27FC236}">
                <a16:creationId xmlns:a16="http://schemas.microsoft.com/office/drawing/2014/main" id="{0C9D2F63-BA0E-434D-A3AB-76B8077CEFA1}"/>
              </a:ext>
            </a:extLst>
          </p:cNvPr>
          <p:cNvSpPr>
            <a:spLocks noGrp="1"/>
          </p:cNvSpPr>
          <p:nvPr>
            <p:ph type="tbl" sz="quarter" idx="18"/>
          </p:nvPr>
        </p:nvSpPr>
        <p:spPr>
          <a:xfrm>
            <a:off x="4663056" y="3045141"/>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2" name="Slide Number Placeholder 5">
            <a:extLst>
              <a:ext uri="{FF2B5EF4-FFF2-40B4-BE49-F238E27FC236}">
                <a16:creationId xmlns:a16="http://schemas.microsoft.com/office/drawing/2014/main" id="{B01854D6-217E-4B83-8B46-0FC984B562B5}"/>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3" name="Footer Placeholder 6">
            <a:extLst>
              <a:ext uri="{FF2B5EF4-FFF2-40B4-BE49-F238E27FC236}">
                <a16:creationId xmlns:a16="http://schemas.microsoft.com/office/drawing/2014/main" id="{9D4836F7-AB5F-432F-A098-027C727BA04E}"/>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753741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Tabl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8" name="Table Placeholder 13">
            <a:extLst>
              <a:ext uri="{FF2B5EF4-FFF2-40B4-BE49-F238E27FC236}">
                <a16:creationId xmlns:a16="http://schemas.microsoft.com/office/drawing/2014/main" id="{9C33DD3A-6734-4B3E-B6D3-24702D3026AD}"/>
              </a:ext>
            </a:extLst>
          </p:cNvPr>
          <p:cNvSpPr>
            <a:spLocks noGrp="1"/>
          </p:cNvSpPr>
          <p:nvPr>
            <p:ph type="tbl" sz="quarter" idx="15"/>
          </p:nvPr>
        </p:nvSpPr>
        <p:spPr>
          <a:xfrm>
            <a:off x="273475" y="1138850"/>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9" name="Table Placeholder 13">
            <a:extLst>
              <a:ext uri="{FF2B5EF4-FFF2-40B4-BE49-F238E27FC236}">
                <a16:creationId xmlns:a16="http://schemas.microsoft.com/office/drawing/2014/main" id="{33DFE768-F269-4182-8DDA-997A6DFFDDB1}"/>
              </a:ext>
            </a:extLst>
          </p:cNvPr>
          <p:cNvSpPr>
            <a:spLocks noGrp="1"/>
          </p:cNvSpPr>
          <p:nvPr>
            <p:ph type="tbl" sz="quarter" idx="16"/>
          </p:nvPr>
        </p:nvSpPr>
        <p:spPr>
          <a:xfrm>
            <a:off x="4663056" y="1138850"/>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30" name="Table Placeholder 13">
            <a:extLst>
              <a:ext uri="{FF2B5EF4-FFF2-40B4-BE49-F238E27FC236}">
                <a16:creationId xmlns:a16="http://schemas.microsoft.com/office/drawing/2014/main" id="{1FA10AD1-0BFB-4E99-ABBD-371AB7563828}"/>
              </a:ext>
            </a:extLst>
          </p:cNvPr>
          <p:cNvSpPr>
            <a:spLocks noGrp="1"/>
          </p:cNvSpPr>
          <p:nvPr>
            <p:ph type="tbl" sz="quarter" idx="17"/>
          </p:nvPr>
        </p:nvSpPr>
        <p:spPr>
          <a:xfrm>
            <a:off x="273475" y="3045141"/>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31" name="Table Placeholder 13">
            <a:extLst>
              <a:ext uri="{FF2B5EF4-FFF2-40B4-BE49-F238E27FC236}">
                <a16:creationId xmlns:a16="http://schemas.microsoft.com/office/drawing/2014/main" id="{9666291B-5783-4516-8B01-5998647E50E8}"/>
              </a:ext>
            </a:extLst>
          </p:cNvPr>
          <p:cNvSpPr>
            <a:spLocks noGrp="1"/>
          </p:cNvSpPr>
          <p:nvPr>
            <p:ph type="tbl" sz="quarter" idx="18"/>
          </p:nvPr>
        </p:nvSpPr>
        <p:spPr>
          <a:xfrm>
            <a:off x="4663056" y="3045141"/>
            <a:ext cx="4207471" cy="1723132"/>
          </a:xfrm>
        </p:spPr>
        <p:txBody>
          <a:bodyPr>
            <a:normAutofit/>
          </a:bodyPr>
          <a:lstStyle>
            <a:lvl1pPr marL="0" marR="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sz="1500"/>
            </a:lvl1pPr>
          </a:lstStyle>
          <a:p>
            <a:pPr marL="0" marR="0" lvl="0" indent="0" algn="l" defTabSz="685674" rtl="0" eaLnBrk="1" fontAlgn="auto" latinLnBrk="0" hangingPunct="1">
              <a:lnSpc>
                <a:spcPct val="90000"/>
              </a:lnSpc>
              <a:spcBef>
                <a:spcPts val="1350"/>
              </a:spcBef>
              <a:spcAft>
                <a:spcPts val="0"/>
              </a:spcAft>
              <a:buClrTx/>
              <a:buSzTx/>
              <a:buFont typeface="Arial" panose="020B0604020202020204" pitchFamily="34" charset="0"/>
              <a:buNone/>
              <a:tabLst/>
              <a:defRPr/>
            </a:pPr>
            <a:r>
              <a:rPr lang="en-US" dirty="0"/>
              <a:t>Click icon to add table</a:t>
            </a:r>
          </a:p>
        </p:txBody>
      </p:sp>
      <p:sp>
        <p:nvSpPr>
          <p:cNvPr id="25" name="Slide Number Placeholder 5">
            <a:extLst>
              <a:ext uri="{FF2B5EF4-FFF2-40B4-BE49-F238E27FC236}">
                <a16:creationId xmlns:a16="http://schemas.microsoft.com/office/drawing/2014/main" id="{A8FAED7E-E046-44C1-938E-0BF44EA00C6D}"/>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6" name="Footer Placeholder 6">
            <a:extLst>
              <a:ext uri="{FF2B5EF4-FFF2-40B4-BE49-F238E27FC236}">
                <a16:creationId xmlns:a16="http://schemas.microsoft.com/office/drawing/2014/main" id="{AF35E348-754E-4294-A7F4-8F9D6C00FDFE}"/>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126547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A58FB2F8-9BC2-4127-9BF2-84B8CD5ED5C9}"/>
              </a:ext>
            </a:extLst>
          </p:cNvPr>
          <p:cNvSpPr>
            <a:spLocks noGrp="1"/>
          </p:cNvSpPr>
          <p:nvPr>
            <p:ph type="pic" sz="quarter" idx="10"/>
          </p:nvPr>
        </p:nvSpPr>
        <p:spPr>
          <a:xfrm>
            <a:off x="1" y="985012"/>
            <a:ext cx="9128960" cy="3917189"/>
          </a:xfrm>
        </p:spPr>
        <p:txBody>
          <a:bodyPr/>
          <a:lstStyle>
            <a:lvl1pPr marL="0" indent="0">
              <a:buNone/>
              <a:defRPr/>
            </a:lvl1pPr>
          </a:lstStyle>
          <a:p>
            <a:r>
              <a:rPr lang="en-US" dirty="0"/>
              <a:t>Click icon to add picture</a:t>
            </a:r>
          </a:p>
        </p:txBody>
      </p:sp>
      <p:sp>
        <p:nvSpPr>
          <p:cNvPr id="16" name="Slide Number Placeholder 5">
            <a:extLst>
              <a:ext uri="{FF2B5EF4-FFF2-40B4-BE49-F238E27FC236}">
                <a16:creationId xmlns:a16="http://schemas.microsoft.com/office/drawing/2014/main" id="{EDA0C684-0277-4614-8B7D-66F02042C410}"/>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7" name="Footer Placeholder 6">
            <a:extLst>
              <a:ext uri="{FF2B5EF4-FFF2-40B4-BE49-F238E27FC236}">
                <a16:creationId xmlns:a16="http://schemas.microsoft.com/office/drawing/2014/main" id="{549762B9-D9E4-4BF8-B8BE-8E36642E3A11}"/>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914474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6" name="Picture Placeholder 3">
            <a:extLst>
              <a:ext uri="{FF2B5EF4-FFF2-40B4-BE49-F238E27FC236}">
                <a16:creationId xmlns:a16="http://schemas.microsoft.com/office/drawing/2014/main" id="{9B1BDD25-C7A0-4776-B725-76D2D63B95D3}"/>
              </a:ext>
            </a:extLst>
          </p:cNvPr>
          <p:cNvSpPr>
            <a:spLocks noGrp="1"/>
          </p:cNvSpPr>
          <p:nvPr>
            <p:ph type="pic" sz="quarter" idx="10"/>
          </p:nvPr>
        </p:nvSpPr>
        <p:spPr>
          <a:xfrm>
            <a:off x="1" y="985012"/>
            <a:ext cx="9128960" cy="3917189"/>
          </a:xfrm>
        </p:spPr>
        <p:txBody>
          <a:bodyPr/>
          <a:lstStyle>
            <a:lvl1pPr marL="0" indent="0">
              <a:buNone/>
              <a:defRPr/>
            </a:lvl1pPr>
          </a:lstStyle>
          <a:p>
            <a:r>
              <a:rPr lang="en-US" dirty="0"/>
              <a:t>Click icon to add picture</a:t>
            </a:r>
          </a:p>
        </p:txBody>
      </p:sp>
      <p:sp>
        <p:nvSpPr>
          <p:cNvPr id="27" name="Slide Number Placeholder 5">
            <a:extLst>
              <a:ext uri="{FF2B5EF4-FFF2-40B4-BE49-F238E27FC236}">
                <a16:creationId xmlns:a16="http://schemas.microsoft.com/office/drawing/2014/main" id="{CDFD4629-8B95-4BA2-A72D-912D1B45CEA9}"/>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8" name="Footer Placeholder 6">
            <a:extLst>
              <a:ext uri="{FF2B5EF4-FFF2-40B4-BE49-F238E27FC236}">
                <a16:creationId xmlns:a16="http://schemas.microsoft.com/office/drawing/2014/main" id="{9FF64A0A-A5C5-49EE-BED4-D5DC8DAAF640}"/>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467449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amp; Tex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CA8A3743-B69D-473F-B818-C99BC3622B3F}"/>
              </a:ext>
            </a:extLst>
          </p:cNvPr>
          <p:cNvSpPr>
            <a:spLocks noGrp="1"/>
          </p:cNvSpPr>
          <p:nvPr>
            <p:ph type="pic" sz="quarter" idx="11"/>
          </p:nvPr>
        </p:nvSpPr>
        <p:spPr>
          <a:xfrm>
            <a:off x="4593055" y="985012"/>
            <a:ext cx="4550946" cy="3925655"/>
          </a:xfrm>
        </p:spPr>
        <p:txBody>
          <a:bodyPr/>
          <a:lstStyle>
            <a:lvl1pPr marL="0" indent="0">
              <a:buNone/>
              <a:defRPr/>
            </a:lvl1pPr>
          </a:lstStyle>
          <a:p>
            <a:r>
              <a:rPr lang="en-US" dirty="0"/>
              <a:t>Click icon to add picture</a:t>
            </a:r>
          </a:p>
        </p:txBody>
      </p:sp>
      <p:sp>
        <p:nvSpPr>
          <p:cNvPr id="14" name="Text Placeholder 4">
            <a:extLst>
              <a:ext uri="{FF2B5EF4-FFF2-40B4-BE49-F238E27FC236}">
                <a16:creationId xmlns:a16="http://schemas.microsoft.com/office/drawing/2014/main" id="{C7EDD991-B7F6-40AC-A822-7E1FB180B240}"/>
              </a:ext>
            </a:extLst>
          </p:cNvPr>
          <p:cNvSpPr>
            <a:spLocks noGrp="1"/>
          </p:cNvSpPr>
          <p:nvPr>
            <p:ph type="body" sz="quarter" idx="14"/>
          </p:nvPr>
        </p:nvSpPr>
        <p:spPr>
          <a:xfrm>
            <a:off x="285750" y="1200150"/>
            <a:ext cx="41148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46289A40-8412-4097-B290-80C7E4EDF9A0}"/>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8" name="Footer Placeholder 6">
            <a:extLst>
              <a:ext uri="{FF2B5EF4-FFF2-40B4-BE49-F238E27FC236}">
                <a16:creationId xmlns:a16="http://schemas.microsoft.com/office/drawing/2014/main" id="{2443C5AC-7AC0-4668-8DA2-116D713FFF71}"/>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422231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lide Transition Option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84AA69-673B-4218-B132-9E9BF484807A}"/>
              </a:ext>
            </a:extLst>
          </p:cNvPr>
          <p:cNvSpPr>
            <a:spLocks noGrp="1"/>
          </p:cNvSpPr>
          <p:nvPr>
            <p:ph type="sldNum" sz="quarter" idx="11"/>
          </p:nvPr>
        </p:nvSpPr>
        <p:spPr/>
        <p:txBody>
          <a:bodyPr/>
          <a:lstStyle/>
          <a:p>
            <a:fld id="{D8B38C14-E798-4250-BA6C-A4D03AB10E73}" type="slidenum">
              <a:rPr lang="en-US" smtClean="0"/>
              <a:t>‹#›</a:t>
            </a:fld>
            <a:endParaRPr lang="en-US" dirty="0"/>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038613" y="1522004"/>
            <a:ext cx="3865037" cy="2099278"/>
          </a:xfrm>
          <a:prstGeom prst="rect">
            <a:avLst/>
          </a:prstGeom>
        </p:spPr>
        <p:txBody>
          <a:bodyPr/>
          <a:lstStyle>
            <a:lvl1pPr>
              <a:defRPr/>
            </a:lvl1pPr>
          </a:lstStyle>
          <a:p>
            <a:r>
              <a:rPr lang="en-US"/>
              <a:t>Slide Transition Title</a:t>
            </a:r>
            <a:br>
              <a:rPr lang="en-US"/>
            </a:br>
            <a:r>
              <a:rPr lang="en-US"/>
              <a:t>Option 1</a:t>
            </a:r>
          </a:p>
        </p:txBody>
      </p:sp>
      <p:pic>
        <p:nvPicPr>
          <p:cNvPr id="8" name="Picture 7">
            <a:extLst>
              <a:ext uri="{FF2B5EF4-FFF2-40B4-BE49-F238E27FC236}">
                <a16:creationId xmlns:a16="http://schemas.microsoft.com/office/drawing/2014/main" id="{15921292-9315-4046-AC3C-2581603C153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0673" y="2386230"/>
            <a:ext cx="494432" cy="370824"/>
          </a:xfrm>
          <a:prstGeom prst="rect">
            <a:avLst/>
          </a:prstGeom>
          <a:ln>
            <a:noFill/>
          </a:ln>
        </p:spPr>
      </p:pic>
      <p:sp>
        <p:nvSpPr>
          <p:cNvPr id="13" name="Picture Placeholder 12">
            <a:extLst>
              <a:ext uri="{FF2B5EF4-FFF2-40B4-BE49-F238E27FC236}">
                <a16:creationId xmlns:a16="http://schemas.microsoft.com/office/drawing/2014/main" id="{6E527A4F-8153-4EA3-989D-6DE5DC9EF1F7}"/>
              </a:ext>
            </a:extLst>
          </p:cNvPr>
          <p:cNvSpPr>
            <a:spLocks noGrp="1"/>
          </p:cNvSpPr>
          <p:nvPr>
            <p:ph type="pic" sz="quarter" idx="12"/>
          </p:nvPr>
        </p:nvSpPr>
        <p:spPr>
          <a:xfrm>
            <a:off x="-12689" y="-1"/>
            <a:ext cx="4783470" cy="5143285"/>
          </a:xfrm>
          <a:custGeom>
            <a:avLst/>
            <a:gdLst>
              <a:gd name="connsiteX0" fmla="*/ 0 w 7653552"/>
              <a:gd name="connsiteY0" fmla="*/ 0 h 8229256"/>
              <a:gd name="connsiteX1" fmla="*/ 2486064 w 7653552"/>
              <a:gd name="connsiteY1" fmla="*/ 0 h 8229256"/>
              <a:gd name="connsiteX2" fmla="*/ 4498586 w 7653552"/>
              <a:gd name="connsiteY2" fmla="*/ 1605562 h 8229256"/>
              <a:gd name="connsiteX3" fmla="*/ 7653552 w 7653552"/>
              <a:gd name="connsiteY3" fmla="*/ 4122535 h 8229256"/>
              <a:gd name="connsiteX4" fmla="*/ 4498586 w 7653552"/>
              <a:gd name="connsiteY4" fmla="*/ 6639508 h 8229256"/>
              <a:gd name="connsiteX5" fmla="*/ 2505902 w 7653552"/>
              <a:gd name="connsiteY5" fmla="*/ 8229256 h 8229256"/>
              <a:gd name="connsiteX6" fmla="*/ 19854 w 7653552"/>
              <a:gd name="connsiteY6" fmla="*/ 8229256 h 8229256"/>
              <a:gd name="connsiteX7" fmla="*/ 19854 w 7653552"/>
              <a:gd name="connsiteY7" fmla="*/ 7695087 h 8229256"/>
              <a:gd name="connsiteX8" fmla="*/ 19854 w 7653552"/>
              <a:gd name="connsiteY8" fmla="*/ 7692731 h 8229256"/>
              <a:gd name="connsiteX9" fmla="*/ 19854 w 7653552"/>
              <a:gd name="connsiteY9" fmla="*/ 5176094 h 8229256"/>
              <a:gd name="connsiteX10" fmla="*/ 1343284 w 7653552"/>
              <a:gd name="connsiteY10" fmla="*/ 4120175 h 8229256"/>
              <a:gd name="connsiteX11" fmla="*/ 0 w 7653552"/>
              <a:gd name="connsiteY11" fmla="*/ 3048444 h 8229256"/>
              <a:gd name="connsiteX12" fmla="*/ 0 w 7653552"/>
              <a:gd name="connsiteY12" fmla="*/ 533831 h 8229256"/>
              <a:gd name="connsiteX13" fmla="*/ 0 w 7653552"/>
              <a:gd name="connsiteY13" fmla="*/ 531471 h 82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53552" h="8229256">
                <a:moveTo>
                  <a:pt x="0" y="0"/>
                </a:moveTo>
                <a:lnTo>
                  <a:pt x="2486064" y="0"/>
                </a:lnTo>
                <a:lnTo>
                  <a:pt x="4498586" y="1605562"/>
                </a:lnTo>
                <a:lnTo>
                  <a:pt x="7653552" y="4122535"/>
                </a:lnTo>
                <a:lnTo>
                  <a:pt x="4498586" y="6639508"/>
                </a:lnTo>
                <a:lnTo>
                  <a:pt x="2505902" y="8229256"/>
                </a:lnTo>
                <a:lnTo>
                  <a:pt x="19854" y="8229256"/>
                </a:lnTo>
                <a:lnTo>
                  <a:pt x="19854" y="7695087"/>
                </a:lnTo>
                <a:lnTo>
                  <a:pt x="19854" y="7692731"/>
                </a:lnTo>
                <a:lnTo>
                  <a:pt x="19854" y="5176094"/>
                </a:lnTo>
                <a:lnTo>
                  <a:pt x="1343284" y="4120175"/>
                </a:lnTo>
                <a:lnTo>
                  <a:pt x="0" y="3048444"/>
                </a:lnTo>
                <a:lnTo>
                  <a:pt x="0" y="533831"/>
                </a:lnTo>
                <a:lnTo>
                  <a:pt x="0" y="531471"/>
                </a:lnTo>
                <a:close/>
              </a:path>
            </a:pathLst>
          </a:custGeom>
          <a:solidFill>
            <a:schemeClr val="bg1">
              <a:lumMod val="95000"/>
            </a:schemeClr>
          </a:solidFill>
          <a:effectLst>
            <a:outerShdw blurRad="88900" dist="38100" algn="l" rotWithShape="0">
              <a:schemeClr val="bg1">
                <a:lumMod val="50000"/>
                <a:alpha val="60000"/>
              </a:schemeClr>
            </a:outerShdw>
          </a:effectLst>
        </p:spPr>
        <p:txBody>
          <a:bodyPr wrap="square" lIns="548640" tIns="914400">
            <a:noAutofit/>
          </a:bodyPr>
          <a:lstStyle>
            <a:lvl1pPr marL="0" indent="0">
              <a:buNone/>
              <a:defRPr sz="1250"/>
            </a:lvl1pPr>
          </a:lstStyle>
          <a:p>
            <a:r>
              <a:rPr lang="en-US" dirty="0"/>
              <a:t>Click icon to add picture</a:t>
            </a:r>
          </a:p>
        </p:txBody>
      </p:sp>
      <p:pic>
        <p:nvPicPr>
          <p:cNvPr id="6" name="Graphic 5">
            <a:extLst>
              <a:ext uri="{FF2B5EF4-FFF2-40B4-BE49-F238E27FC236}">
                <a16:creationId xmlns:a16="http://schemas.microsoft.com/office/drawing/2014/main" id="{40AE5122-DA7E-41DD-8910-1F892F78A80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76409" y="266947"/>
            <a:ext cx="1017363" cy="346441"/>
          </a:xfrm>
          <a:prstGeom prst="rect">
            <a:avLst/>
          </a:prstGeom>
        </p:spPr>
      </p:pic>
    </p:spTree>
    <p:extLst>
      <p:ext uri="{BB962C8B-B14F-4D97-AF65-F5344CB8AC3E}">
        <p14:creationId xmlns:p14="http://schemas.microsoft.com/office/powerpoint/2010/main" val="3859345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age &amp; Text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2B41DADE-B540-44A0-9087-3E8DAE72CB7F}"/>
              </a:ext>
            </a:extLst>
          </p:cNvPr>
          <p:cNvSpPr>
            <a:spLocks noGrp="1"/>
          </p:cNvSpPr>
          <p:nvPr>
            <p:ph type="body" sz="quarter" idx="14"/>
          </p:nvPr>
        </p:nvSpPr>
        <p:spPr>
          <a:xfrm>
            <a:off x="285750" y="1200150"/>
            <a:ext cx="4114800" cy="354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Picture Placeholder 3">
            <a:extLst>
              <a:ext uri="{FF2B5EF4-FFF2-40B4-BE49-F238E27FC236}">
                <a16:creationId xmlns:a16="http://schemas.microsoft.com/office/drawing/2014/main" id="{26EC72A1-036D-4EDC-AA17-2402322220BB}"/>
              </a:ext>
            </a:extLst>
          </p:cNvPr>
          <p:cNvSpPr>
            <a:spLocks noGrp="1"/>
          </p:cNvSpPr>
          <p:nvPr>
            <p:ph type="pic" sz="quarter" idx="15"/>
          </p:nvPr>
        </p:nvSpPr>
        <p:spPr>
          <a:xfrm>
            <a:off x="4593055" y="985012"/>
            <a:ext cx="4550946" cy="3925655"/>
          </a:xfrm>
        </p:spPr>
        <p:txBody>
          <a:bodyPr/>
          <a:lstStyle>
            <a:lvl1pPr marL="0" indent="0">
              <a:buNone/>
              <a:defRPr/>
            </a:lvl1pPr>
          </a:lstStyle>
          <a:p>
            <a:r>
              <a:rPr lang="en-US" dirty="0"/>
              <a:t>Click icon to add picture</a:t>
            </a:r>
          </a:p>
        </p:txBody>
      </p:sp>
      <p:sp>
        <p:nvSpPr>
          <p:cNvPr id="28" name="Slide Number Placeholder 5">
            <a:extLst>
              <a:ext uri="{FF2B5EF4-FFF2-40B4-BE49-F238E27FC236}">
                <a16:creationId xmlns:a16="http://schemas.microsoft.com/office/drawing/2014/main" id="{B3D573E9-6F1D-4697-8E34-F56C492AA9C5}"/>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9" name="Footer Placeholder 6">
            <a:extLst>
              <a:ext uri="{FF2B5EF4-FFF2-40B4-BE49-F238E27FC236}">
                <a16:creationId xmlns:a16="http://schemas.microsoft.com/office/drawing/2014/main" id="{3DE7123C-BB12-491E-9ED3-B736BEB29A2C}"/>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367601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DD3F9E77-BEF7-4767-8F63-D5D205B4CBE3}"/>
              </a:ext>
            </a:extLst>
          </p:cNvPr>
          <p:cNvSpPr>
            <a:spLocks noGrp="1"/>
          </p:cNvSpPr>
          <p:nvPr>
            <p:ph type="pic" sz="quarter" idx="10"/>
          </p:nvPr>
        </p:nvSpPr>
        <p:spPr>
          <a:xfrm>
            <a:off x="-1" y="985012"/>
            <a:ext cx="4562670" cy="3893904"/>
          </a:xfrm>
        </p:spPr>
        <p:txBody>
          <a:bodyPr/>
          <a:lstStyle>
            <a:lvl1pPr marL="0" indent="0">
              <a:buNone/>
              <a:defRPr/>
            </a:lvl1pPr>
          </a:lstStyle>
          <a:p>
            <a:r>
              <a:rPr lang="en-US" dirty="0"/>
              <a:t>Click icon to add picture</a:t>
            </a:r>
          </a:p>
        </p:txBody>
      </p:sp>
      <p:sp>
        <p:nvSpPr>
          <p:cNvPr id="14" name="Picture Placeholder 3">
            <a:extLst>
              <a:ext uri="{FF2B5EF4-FFF2-40B4-BE49-F238E27FC236}">
                <a16:creationId xmlns:a16="http://schemas.microsoft.com/office/drawing/2014/main" id="{082B696C-F92D-4D3D-8F53-6CCA941EBD39}"/>
              </a:ext>
            </a:extLst>
          </p:cNvPr>
          <p:cNvSpPr>
            <a:spLocks noGrp="1"/>
          </p:cNvSpPr>
          <p:nvPr>
            <p:ph type="pic" sz="quarter" idx="11"/>
          </p:nvPr>
        </p:nvSpPr>
        <p:spPr>
          <a:xfrm>
            <a:off x="4593055" y="985012"/>
            <a:ext cx="4553712" cy="3893904"/>
          </a:xfrm>
        </p:spPr>
        <p:txBody>
          <a:bodyPr/>
          <a:lstStyle>
            <a:lvl1pPr marL="0" indent="0">
              <a:buNone/>
              <a:defRPr/>
            </a:lvl1pPr>
          </a:lstStyle>
          <a:p>
            <a:r>
              <a:rPr lang="en-US" dirty="0"/>
              <a:t>Click icon to add picture</a:t>
            </a:r>
          </a:p>
        </p:txBody>
      </p:sp>
      <p:sp>
        <p:nvSpPr>
          <p:cNvPr id="15" name="Text Placeholder 9">
            <a:extLst>
              <a:ext uri="{FF2B5EF4-FFF2-40B4-BE49-F238E27FC236}">
                <a16:creationId xmlns:a16="http://schemas.microsoft.com/office/drawing/2014/main" id="{3E3F7645-6CAB-419F-A596-A09E50271D37}"/>
              </a:ext>
            </a:extLst>
          </p:cNvPr>
          <p:cNvSpPr>
            <a:spLocks noGrp="1"/>
          </p:cNvSpPr>
          <p:nvPr>
            <p:ph type="body" sz="quarter" idx="12"/>
          </p:nvPr>
        </p:nvSpPr>
        <p:spPr>
          <a:xfrm>
            <a:off x="-2388" y="4193116"/>
            <a:ext cx="4553712" cy="685800"/>
          </a:xfrm>
          <a:solidFill>
            <a:schemeClr val="bg1">
              <a:lumMod val="50000"/>
              <a:alpha val="60000"/>
            </a:schemeClr>
          </a:solidFill>
        </p:spPr>
        <p:txBody>
          <a:bodyPr anchor="ctr" anchorCtr="0">
            <a:noAutofit/>
          </a:bodyPr>
          <a:lstStyle>
            <a:lvl1pPr marL="0" indent="0" algn="ctr">
              <a:buNone/>
              <a:defRPr sz="135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16" name="Text Placeholder 9">
            <a:extLst>
              <a:ext uri="{FF2B5EF4-FFF2-40B4-BE49-F238E27FC236}">
                <a16:creationId xmlns:a16="http://schemas.microsoft.com/office/drawing/2014/main" id="{3BF6F2A6-E489-4192-BAD7-BE6ED9D75EE1}"/>
              </a:ext>
            </a:extLst>
          </p:cNvPr>
          <p:cNvSpPr>
            <a:spLocks noGrp="1"/>
          </p:cNvSpPr>
          <p:nvPr>
            <p:ph type="body" sz="quarter" idx="13"/>
          </p:nvPr>
        </p:nvSpPr>
        <p:spPr>
          <a:xfrm>
            <a:off x="4592677" y="4193116"/>
            <a:ext cx="4553712" cy="685800"/>
          </a:xfrm>
          <a:solidFill>
            <a:schemeClr val="bg1">
              <a:lumMod val="50000"/>
              <a:alpha val="60000"/>
            </a:schemeClr>
          </a:solidFill>
        </p:spPr>
        <p:txBody>
          <a:bodyPr anchor="ctr" anchorCtr="0">
            <a:noAutofit/>
          </a:bodyPr>
          <a:lstStyle>
            <a:lvl1pPr marL="0" indent="0" algn="ctr">
              <a:buNone/>
              <a:defRPr sz="135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19" name="Slide Number Placeholder 5">
            <a:extLst>
              <a:ext uri="{FF2B5EF4-FFF2-40B4-BE49-F238E27FC236}">
                <a16:creationId xmlns:a16="http://schemas.microsoft.com/office/drawing/2014/main" id="{E06D033D-7415-4A7D-A792-9DCF11A1C712}"/>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0" name="Footer Placeholder 6">
            <a:extLst>
              <a:ext uri="{FF2B5EF4-FFF2-40B4-BE49-F238E27FC236}">
                <a16:creationId xmlns:a16="http://schemas.microsoft.com/office/drawing/2014/main" id="{747C1CE8-1EE6-4643-91C6-FCA3D880E442}"/>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843819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9" name="Picture Placeholder 3">
            <a:extLst>
              <a:ext uri="{FF2B5EF4-FFF2-40B4-BE49-F238E27FC236}">
                <a16:creationId xmlns:a16="http://schemas.microsoft.com/office/drawing/2014/main" id="{D945B5F8-75F2-49E0-B2D5-8CFF837F9E74}"/>
              </a:ext>
            </a:extLst>
          </p:cNvPr>
          <p:cNvSpPr>
            <a:spLocks noGrp="1"/>
          </p:cNvSpPr>
          <p:nvPr>
            <p:ph type="pic" sz="quarter" idx="13"/>
          </p:nvPr>
        </p:nvSpPr>
        <p:spPr>
          <a:xfrm>
            <a:off x="-1" y="985012"/>
            <a:ext cx="4562670" cy="3893904"/>
          </a:xfrm>
        </p:spPr>
        <p:txBody>
          <a:bodyPr/>
          <a:lstStyle>
            <a:lvl1pPr marL="0" indent="0">
              <a:buNone/>
              <a:defRPr/>
            </a:lvl1pPr>
          </a:lstStyle>
          <a:p>
            <a:r>
              <a:rPr lang="en-US" dirty="0"/>
              <a:t>Click icon to add picture</a:t>
            </a:r>
          </a:p>
        </p:txBody>
      </p:sp>
      <p:sp>
        <p:nvSpPr>
          <p:cNvPr id="30" name="Picture Placeholder 3">
            <a:extLst>
              <a:ext uri="{FF2B5EF4-FFF2-40B4-BE49-F238E27FC236}">
                <a16:creationId xmlns:a16="http://schemas.microsoft.com/office/drawing/2014/main" id="{5AFB3FA6-61E2-40CD-B9D7-0722B34D0E24}"/>
              </a:ext>
            </a:extLst>
          </p:cNvPr>
          <p:cNvSpPr>
            <a:spLocks noGrp="1"/>
          </p:cNvSpPr>
          <p:nvPr>
            <p:ph type="pic" sz="quarter" idx="14"/>
          </p:nvPr>
        </p:nvSpPr>
        <p:spPr>
          <a:xfrm>
            <a:off x="4593055" y="985012"/>
            <a:ext cx="4553712" cy="3893904"/>
          </a:xfrm>
        </p:spPr>
        <p:txBody>
          <a:bodyPr/>
          <a:lstStyle>
            <a:lvl1pPr marL="0" indent="0">
              <a:buNone/>
              <a:defRPr/>
            </a:lvl1pPr>
          </a:lstStyle>
          <a:p>
            <a:r>
              <a:rPr lang="en-US" dirty="0"/>
              <a:t>Click icon to add picture</a:t>
            </a:r>
          </a:p>
        </p:txBody>
      </p:sp>
      <p:sp>
        <p:nvSpPr>
          <p:cNvPr id="31" name="Text Placeholder 9">
            <a:extLst>
              <a:ext uri="{FF2B5EF4-FFF2-40B4-BE49-F238E27FC236}">
                <a16:creationId xmlns:a16="http://schemas.microsoft.com/office/drawing/2014/main" id="{34EDD799-BE66-4598-8B39-1DDABD939755}"/>
              </a:ext>
            </a:extLst>
          </p:cNvPr>
          <p:cNvSpPr>
            <a:spLocks noGrp="1"/>
          </p:cNvSpPr>
          <p:nvPr>
            <p:ph type="body" sz="quarter" idx="15"/>
          </p:nvPr>
        </p:nvSpPr>
        <p:spPr>
          <a:xfrm>
            <a:off x="-2388" y="4193116"/>
            <a:ext cx="4553712" cy="685800"/>
          </a:xfrm>
          <a:solidFill>
            <a:schemeClr val="bg1">
              <a:lumMod val="50000"/>
              <a:alpha val="60000"/>
            </a:schemeClr>
          </a:solidFill>
        </p:spPr>
        <p:txBody>
          <a:bodyPr anchor="ctr" anchorCtr="0">
            <a:noAutofit/>
          </a:bodyPr>
          <a:lstStyle>
            <a:lvl1pPr marL="0" indent="0" algn="ctr">
              <a:buNone/>
              <a:defRPr sz="135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2" name="Text Placeholder 9">
            <a:extLst>
              <a:ext uri="{FF2B5EF4-FFF2-40B4-BE49-F238E27FC236}">
                <a16:creationId xmlns:a16="http://schemas.microsoft.com/office/drawing/2014/main" id="{6A8D8CCC-0F7B-4782-B8B5-AC52B02278C6}"/>
              </a:ext>
            </a:extLst>
          </p:cNvPr>
          <p:cNvSpPr>
            <a:spLocks noGrp="1"/>
          </p:cNvSpPr>
          <p:nvPr>
            <p:ph type="body" sz="quarter" idx="16"/>
          </p:nvPr>
        </p:nvSpPr>
        <p:spPr>
          <a:xfrm>
            <a:off x="4592677" y="4193116"/>
            <a:ext cx="4553712" cy="685800"/>
          </a:xfrm>
          <a:solidFill>
            <a:schemeClr val="bg1">
              <a:lumMod val="50000"/>
              <a:alpha val="60000"/>
            </a:schemeClr>
          </a:solidFill>
        </p:spPr>
        <p:txBody>
          <a:bodyPr anchor="ctr" anchorCtr="0">
            <a:noAutofit/>
          </a:bodyPr>
          <a:lstStyle>
            <a:lvl1pPr marL="0" indent="0" algn="ctr">
              <a:buNone/>
              <a:defRPr sz="135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3" name="Slide Number Placeholder 5">
            <a:extLst>
              <a:ext uri="{FF2B5EF4-FFF2-40B4-BE49-F238E27FC236}">
                <a16:creationId xmlns:a16="http://schemas.microsoft.com/office/drawing/2014/main" id="{16BE4650-18BC-4754-97CB-92337E2B062D}"/>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4" name="Footer Placeholder 6">
            <a:extLst>
              <a:ext uri="{FF2B5EF4-FFF2-40B4-BE49-F238E27FC236}">
                <a16:creationId xmlns:a16="http://schemas.microsoft.com/office/drawing/2014/main" id="{01E9ECD6-DD16-4BD5-A1E6-ECA3E2133C2C}"/>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566417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7734E310-3A68-497B-8A54-3E1CE5E84CDB}"/>
              </a:ext>
            </a:extLst>
          </p:cNvPr>
          <p:cNvSpPr>
            <a:spLocks noGrp="1"/>
          </p:cNvSpPr>
          <p:nvPr>
            <p:ph type="pic" sz="quarter" idx="10"/>
          </p:nvPr>
        </p:nvSpPr>
        <p:spPr>
          <a:xfrm>
            <a:off x="1" y="985012"/>
            <a:ext cx="3017520" cy="3910838"/>
          </a:xfrm>
        </p:spPr>
        <p:txBody>
          <a:bodyPr/>
          <a:lstStyle>
            <a:lvl1pPr marL="0" indent="0">
              <a:buNone/>
              <a:defRPr sz="1500"/>
            </a:lvl1pPr>
          </a:lstStyle>
          <a:p>
            <a:r>
              <a:rPr lang="en-US" dirty="0"/>
              <a:t>Click icon to add picture</a:t>
            </a:r>
          </a:p>
        </p:txBody>
      </p:sp>
      <p:sp>
        <p:nvSpPr>
          <p:cNvPr id="14" name="Text Placeholder 9">
            <a:extLst>
              <a:ext uri="{FF2B5EF4-FFF2-40B4-BE49-F238E27FC236}">
                <a16:creationId xmlns:a16="http://schemas.microsoft.com/office/drawing/2014/main" id="{CA8698DB-5929-45A5-8D77-2E84274110DA}"/>
              </a:ext>
            </a:extLst>
          </p:cNvPr>
          <p:cNvSpPr>
            <a:spLocks noGrp="1"/>
          </p:cNvSpPr>
          <p:nvPr>
            <p:ph type="body" sz="quarter" idx="12"/>
          </p:nvPr>
        </p:nvSpPr>
        <p:spPr>
          <a:xfrm>
            <a:off x="0" y="4210049"/>
            <a:ext cx="3017520" cy="685800"/>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15" name="Picture Placeholder 3">
            <a:extLst>
              <a:ext uri="{FF2B5EF4-FFF2-40B4-BE49-F238E27FC236}">
                <a16:creationId xmlns:a16="http://schemas.microsoft.com/office/drawing/2014/main" id="{A50CCB2F-F0E2-4839-A948-5B988B32B510}"/>
              </a:ext>
            </a:extLst>
          </p:cNvPr>
          <p:cNvSpPr>
            <a:spLocks noGrp="1"/>
          </p:cNvSpPr>
          <p:nvPr>
            <p:ph type="pic" sz="quarter" idx="13"/>
          </p:nvPr>
        </p:nvSpPr>
        <p:spPr>
          <a:xfrm>
            <a:off x="3062870" y="985012"/>
            <a:ext cx="3017520" cy="3910838"/>
          </a:xfrm>
        </p:spPr>
        <p:txBody>
          <a:bodyPr/>
          <a:lstStyle>
            <a:lvl1pPr marL="0" indent="0">
              <a:buNone/>
              <a:defRPr sz="1500"/>
            </a:lvl1pPr>
          </a:lstStyle>
          <a:p>
            <a:r>
              <a:rPr lang="en-US" dirty="0"/>
              <a:t>Click icon to add picture</a:t>
            </a:r>
          </a:p>
        </p:txBody>
      </p:sp>
      <p:sp>
        <p:nvSpPr>
          <p:cNvPr id="16" name="Text Placeholder 9">
            <a:extLst>
              <a:ext uri="{FF2B5EF4-FFF2-40B4-BE49-F238E27FC236}">
                <a16:creationId xmlns:a16="http://schemas.microsoft.com/office/drawing/2014/main" id="{19AC2A9F-8A7F-46E5-96F6-A59D241E85E3}"/>
              </a:ext>
            </a:extLst>
          </p:cNvPr>
          <p:cNvSpPr>
            <a:spLocks noGrp="1"/>
          </p:cNvSpPr>
          <p:nvPr>
            <p:ph type="body" sz="quarter" idx="14"/>
          </p:nvPr>
        </p:nvSpPr>
        <p:spPr>
          <a:xfrm>
            <a:off x="3062870" y="4210049"/>
            <a:ext cx="3017520" cy="685800"/>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17" name="Picture Placeholder 3">
            <a:extLst>
              <a:ext uri="{FF2B5EF4-FFF2-40B4-BE49-F238E27FC236}">
                <a16:creationId xmlns:a16="http://schemas.microsoft.com/office/drawing/2014/main" id="{A642065A-2DA1-4E71-AEEA-8BFF293925EC}"/>
              </a:ext>
            </a:extLst>
          </p:cNvPr>
          <p:cNvSpPr>
            <a:spLocks noGrp="1"/>
          </p:cNvSpPr>
          <p:nvPr>
            <p:ph type="pic" sz="quarter" idx="15"/>
          </p:nvPr>
        </p:nvSpPr>
        <p:spPr>
          <a:xfrm>
            <a:off x="6125742" y="985012"/>
            <a:ext cx="3017520" cy="3910838"/>
          </a:xfrm>
        </p:spPr>
        <p:txBody>
          <a:bodyPr/>
          <a:lstStyle>
            <a:lvl1pPr marL="0" indent="0">
              <a:buNone/>
              <a:defRPr sz="1500"/>
            </a:lvl1pPr>
          </a:lstStyle>
          <a:p>
            <a:r>
              <a:rPr lang="en-US" dirty="0"/>
              <a:t>Click icon to add picture</a:t>
            </a:r>
          </a:p>
        </p:txBody>
      </p:sp>
      <p:sp>
        <p:nvSpPr>
          <p:cNvPr id="18" name="Text Placeholder 9">
            <a:extLst>
              <a:ext uri="{FF2B5EF4-FFF2-40B4-BE49-F238E27FC236}">
                <a16:creationId xmlns:a16="http://schemas.microsoft.com/office/drawing/2014/main" id="{D15A4B58-1F0E-48AA-B77D-499AF7C9D63F}"/>
              </a:ext>
            </a:extLst>
          </p:cNvPr>
          <p:cNvSpPr>
            <a:spLocks noGrp="1"/>
          </p:cNvSpPr>
          <p:nvPr>
            <p:ph type="body" sz="quarter" idx="16"/>
          </p:nvPr>
        </p:nvSpPr>
        <p:spPr>
          <a:xfrm>
            <a:off x="6125742" y="4210049"/>
            <a:ext cx="3017520" cy="685800"/>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21" name="Slide Number Placeholder 5">
            <a:extLst>
              <a:ext uri="{FF2B5EF4-FFF2-40B4-BE49-F238E27FC236}">
                <a16:creationId xmlns:a16="http://schemas.microsoft.com/office/drawing/2014/main" id="{98A1BEAA-F2C2-45C4-BEF5-2C3E237D7D07}"/>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2" name="Footer Placeholder 6">
            <a:extLst>
              <a:ext uri="{FF2B5EF4-FFF2-40B4-BE49-F238E27FC236}">
                <a16:creationId xmlns:a16="http://schemas.microsoft.com/office/drawing/2014/main" id="{CE266F3D-4BE7-45B1-8332-29C061CB87D1}"/>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561286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31" name="Picture Placeholder 3">
            <a:extLst>
              <a:ext uri="{FF2B5EF4-FFF2-40B4-BE49-F238E27FC236}">
                <a16:creationId xmlns:a16="http://schemas.microsoft.com/office/drawing/2014/main" id="{3FCDF379-4E0D-44D3-95B3-F3567EC2DE9D}"/>
              </a:ext>
            </a:extLst>
          </p:cNvPr>
          <p:cNvSpPr>
            <a:spLocks noGrp="1"/>
          </p:cNvSpPr>
          <p:nvPr>
            <p:ph type="pic" sz="quarter" idx="10"/>
          </p:nvPr>
        </p:nvSpPr>
        <p:spPr>
          <a:xfrm>
            <a:off x="1" y="985012"/>
            <a:ext cx="3017520" cy="3910838"/>
          </a:xfrm>
        </p:spPr>
        <p:txBody>
          <a:bodyPr/>
          <a:lstStyle>
            <a:lvl1pPr marL="0" indent="0">
              <a:buNone/>
              <a:defRPr sz="1500"/>
            </a:lvl1pPr>
          </a:lstStyle>
          <a:p>
            <a:r>
              <a:rPr lang="en-US" dirty="0"/>
              <a:t>Click icon to add picture</a:t>
            </a:r>
          </a:p>
        </p:txBody>
      </p:sp>
      <p:sp>
        <p:nvSpPr>
          <p:cNvPr id="32" name="Text Placeholder 9">
            <a:extLst>
              <a:ext uri="{FF2B5EF4-FFF2-40B4-BE49-F238E27FC236}">
                <a16:creationId xmlns:a16="http://schemas.microsoft.com/office/drawing/2014/main" id="{3AA0B9A7-5858-4A40-A053-B4EA33D80299}"/>
              </a:ext>
            </a:extLst>
          </p:cNvPr>
          <p:cNvSpPr>
            <a:spLocks noGrp="1"/>
          </p:cNvSpPr>
          <p:nvPr>
            <p:ph type="body" sz="quarter" idx="19"/>
          </p:nvPr>
        </p:nvSpPr>
        <p:spPr>
          <a:xfrm>
            <a:off x="0" y="4210049"/>
            <a:ext cx="3017520" cy="685800"/>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3" name="Picture Placeholder 3">
            <a:extLst>
              <a:ext uri="{FF2B5EF4-FFF2-40B4-BE49-F238E27FC236}">
                <a16:creationId xmlns:a16="http://schemas.microsoft.com/office/drawing/2014/main" id="{1C6013F0-C437-4EE2-AB11-5D78BB35E85F}"/>
              </a:ext>
            </a:extLst>
          </p:cNvPr>
          <p:cNvSpPr>
            <a:spLocks noGrp="1"/>
          </p:cNvSpPr>
          <p:nvPr>
            <p:ph type="pic" sz="quarter" idx="13"/>
          </p:nvPr>
        </p:nvSpPr>
        <p:spPr>
          <a:xfrm>
            <a:off x="3062870" y="985012"/>
            <a:ext cx="3017520" cy="3910838"/>
          </a:xfrm>
        </p:spPr>
        <p:txBody>
          <a:bodyPr/>
          <a:lstStyle>
            <a:lvl1pPr marL="0" indent="0">
              <a:buNone/>
              <a:defRPr sz="1500"/>
            </a:lvl1pPr>
          </a:lstStyle>
          <a:p>
            <a:r>
              <a:rPr lang="en-US" dirty="0"/>
              <a:t>Click icon to add picture</a:t>
            </a:r>
          </a:p>
        </p:txBody>
      </p:sp>
      <p:sp>
        <p:nvSpPr>
          <p:cNvPr id="34" name="Text Placeholder 9">
            <a:extLst>
              <a:ext uri="{FF2B5EF4-FFF2-40B4-BE49-F238E27FC236}">
                <a16:creationId xmlns:a16="http://schemas.microsoft.com/office/drawing/2014/main" id="{56A28006-D433-4A30-9FCF-1DD6E80D0894}"/>
              </a:ext>
            </a:extLst>
          </p:cNvPr>
          <p:cNvSpPr>
            <a:spLocks noGrp="1"/>
          </p:cNvSpPr>
          <p:nvPr>
            <p:ph type="body" sz="quarter" idx="14"/>
          </p:nvPr>
        </p:nvSpPr>
        <p:spPr>
          <a:xfrm>
            <a:off x="3062870" y="4210049"/>
            <a:ext cx="3017520" cy="685800"/>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5" name="Picture Placeholder 3">
            <a:extLst>
              <a:ext uri="{FF2B5EF4-FFF2-40B4-BE49-F238E27FC236}">
                <a16:creationId xmlns:a16="http://schemas.microsoft.com/office/drawing/2014/main" id="{64B0960A-A67D-42CC-AB0E-6417FE6ACEA4}"/>
              </a:ext>
            </a:extLst>
          </p:cNvPr>
          <p:cNvSpPr>
            <a:spLocks noGrp="1"/>
          </p:cNvSpPr>
          <p:nvPr>
            <p:ph type="pic" sz="quarter" idx="15"/>
          </p:nvPr>
        </p:nvSpPr>
        <p:spPr>
          <a:xfrm>
            <a:off x="6125742" y="985012"/>
            <a:ext cx="3017520" cy="3910838"/>
          </a:xfrm>
        </p:spPr>
        <p:txBody>
          <a:bodyPr/>
          <a:lstStyle>
            <a:lvl1pPr marL="0" indent="0">
              <a:buNone/>
              <a:defRPr sz="1500"/>
            </a:lvl1pPr>
          </a:lstStyle>
          <a:p>
            <a:r>
              <a:rPr lang="en-US" dirty="0"/>
              <a:t>Click icon to add picture</a:t>
            </a:r>
          </a:p>
        </p:txBody>
      </p:sp>
      <p:sp>
        <p:nvSpPr>
          <p:cNvPr id="36" name="Text Placeholder 9">
            <a:extLst>
              <a:ext uri="{FF2B5EF4-FFF2-40B4-BE49-F238E27FC236}">
                <a16:creationId xmlns:a16="http://schemas.microsoft.com/office/drawing/2014/main" id="{D1277864-9634-4879-9B1A-6B8608074857}"/>
              </a:ext>
            </a:extLst>
          </p:cNvPr>
          <p:cNvSpPr>
            <a:spLocks noGrp="1"/>
          </p:cNvSpPr>
          <p:nvPr>
            <p:ph type="body" sz="quarter" idx="16"/>
          </p:nvPr>
        </p:nvSpPr>
        <p:spPr>
          <a:xfrm>
            <a:off x="6125742" y="4210049"/>
            <a:ext cx="3017520" cy="685800"/>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7" name="Slide Number Placeholder 5">
            <a:extLst>
              <a:ext uri="{FF2B5EF4-FFF2-40B4-BE49-F238E27FC236}">
                <a16:creationId xmlns:a16="http://schemas.microsoft.com/office/drawing/2014/main" id="{1F74AD54-672F-4150-9B97-835EE86CD847}"/>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8" name="Footer Placeholder 6">
            <a:extLst>
              <a:ext uri="{FF2B5EF4-FFF2-40B4-BE49-F238E27FC236}">
                <a16:creationId xmlns:a16="http://schemas.microsoft.com/office/drawing/2014/main" id="{33A78506-1CBC-4216-BF7C-1BE5A7192EE4}"/>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8482028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Image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Picture Placeholder 3">
            <a:extLst>
              <a:ext uri="{FF2B5EF4-FFF2-40B4-BE49-F238E27FC236}">
                <a16:creationId xmlns:a16="http://schemas.microsoft.com/office/drawing/2014/main" id="{7116F0CC-4EA2-4A33-84E4-FA1621F2C4E1}"/>
              </a:ext>
            </a:extLst>
          </p:cNvPr>
          <p:cNvSpPr>
            <a:spLocks noGrp="1"/>
          </p:cNvSpPr>
          <p:nvPr>
            <p:ph type="pic" sz="quarter" idx="10"/>
          </p:nvPr>
        </p:nvSpPr>
        <p:spPr>
          <a:xfrm>
            <a:off x="0" y="967886"/>
            <a:ext cx="4550947" cy="1943100"/>
          </a:xfrm>
        </p:spPr>
        <p:txBody>
          <a:bodyPr/>
          <a:lstStyle>
            <a:lvl1pPr marL="0" indent="0">
              <a:buNone/>
              <a:defRPr/>
            </a:lvl1pPr>
          </a:lstStyle>
          <a:p>
            <a:r>
              <a:rPr lang="en-US" dirty="0"/>
              <a:t>Click icon to add picture</a:t>
            </a:r>
          </a:p>
        </p:txBody>
      </p:sp>
      <p:sp>
        <p:nvSpPr>
          <p:cNvPr id="15" name="Text Placeholder 9">
            <a:extLst>
              <a:ext uri="{FF2B5EF4-FFF2-40B4-BE49-F238E27FC236}">
                <a16:creationId xmlns:a16="http://schemas.microsoft.com/office/drawing/2014/main" id="{B802CBAB-220C-48CD-9B91-1DD45916AD43}"/>
              </a:ext>
            </a:extLst>
          </p:cNvPr>
          <p:cNvSpPr>
            <a:spLocks noGrp="1"/>
          </p:cNvSpPr>
          <p:nvPr>
            <p:ph type="body" sz="quarter" idx="12"/>
          </p:nvPr>
        </p:nvSpPr>
        <p:spPr>
          <a:xfrm>
            <a:off x="0" y="2513054"/>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25" name="Picture Placeholder 3">
            <a:extLst>
              <a:ext uri="{FF2B5EF4-FFF2-40B4-BE49-F238E27FC236}">
                <a16:creationId xmlns:a16="http://schemas.microsoft.com/office/drawing/2014/main" id="{3F7C945A-690F-4079-BAA7-8398661497BA}"/>
              </a:ext>
            </a:extLst>
          </p:cNvPr>
          <p:cNvSpPr>
            <a:spLocks noGrp="1"/>
          </p:cNvSpPr>
          <p:nvPr>
            <p:ph type="pic" sz="quarter" idx="20"/>
          </p:nvPr>
        </p:nvSpPr>
        <p:spPr>
          <a:xfrm>
            <a:off x="0" y="2959972"/>
            <a:ext cx="4550947" cy="1943100"/>
          </a:xfrm>
        </p:spPr>
        <p:txBody>
          <a:bodyPr/>
          <a:lstStyle>
            <a:lvl1pPr marL="0" indent="0">
              <a:buNone/>
              <a:defRPr/>
            </a:lvl1pPr>
          </a:lstStyle>
          <a:p>
            <a:r>
              <a:rPr lang="en-US" dirty="0"/>
              <a:t>Click icon to add picture</a:t>
            </a:r>
          </a:p>
        </p:txBody>
      </p:sp>
      <p:sp>
        <p:nvSpPr>
          <p:cNvPr id="26" name="Text Placeholder 9">
            <a:extLst>
              <a:ext uri="{FF2B5EF4-FFF2-40B4-BE49-F238E27FC236}">
                <a16:creationId xmlns:a16="http://schemas.microsoft.com/office/drawing/2014/main" id="{CD56F12C-52C8-4EB9-896C-1656C244C6EF}"/>
              </a:ext>
            </a:extLst>
          </p:cNvPr>
          <p:cNvSpPr>
            <a:spLocks noGrp="1"/>
          </p:cNvSpPr>
          <p:nvPr>
            <p:ph type="body" sz="quarter" idx="21"/>
          </p:nvPr>
        </p:nvSpPr>
        <p:spPr>
          <a:xfrm>
            <a:off x="0" y="4505139"/>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27" name="Picture Placeholder 3">
            <a:extLst>
              <a:ext uri="{FF2B5EF4-FFF2-40B4-BE49-F238E27FC236}">
                <a16:creationId xmlns:a16="http://schemas.microsoft.com/office/drawing/2014/main" id="{EB0C0C0A-166D-4FF2-B407-C8CF7C3DE93D}"/>
              </a:ext>
            </a:extLst>
          </p:cNvPr>
          <p:cNvSpPr>
            <a:spLocks noGrp="1"/>
          </p:cNvSpPr>
          <p:nvPr>
            <p:ph type="pic" sz="quarter" idx="22"/>
          </p:nvPr>
        </p:nvSpPr>
        <p:spPr>
          <a:xfrm>
            <a:off x="4593055" y="967886"/>
            <a:ext cx="4550947" cy="1943100"/>
          </a:xfrm>
        </p:spPr>
        <p:txBody>
          <a:bodyPr/>
          <a:lstStyle>
            <a:lvl1pPr marL="0" indent="0">
              <a:buNone/>
              <a:defRPr/>
            </a:lvl1pPr>
          </a:lstStyle>
          <a:p>
            <a:r>
              <a:rPr lang="en-US" dirty="0"/>
              <a:t>Click icon to add picture</a:t>
            </a:r>
          </a:p>
        </p:txBody>
      </p:sp>
      <p:sp>
        <p:nvSpPr>
          <p:cNvPr id="28" name="Text Placeholder 9">
            <a:extLst>
              <a:ext uri="{FF2B5EF4-FFF2-40B4-BE49-F238E27FC236}">
                <a16:creationId xmlns:a16="http://schemas.microsoft.com/office/drawing/2014/main" id="{A93EDE92-6C74-4BD1-80CE-AB401B09EA1D}"/>
              </a:ext>
            </a:extLst>
          </p:cNvPr>
          <p:cNvSpPr>
            <a:spLocks noGrp="1"/>
          </p:cNvSpPr>
          <p:nvPr>
            <p:ph type="body" sz="quarter" idx="23"/>
          </p:nvPr>
        </p:nvSpPr>
        <p:spPr>
          <a:xfrm>
            <a:off x="4593055" y="2513054"/>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29" name="Picture Placeholder 3">
            <a:extLst>
              <a:ext uri="{FF2B5EF4-FFF2-40B4-BE49-F238E27FC236}">
                <a16:creationId xmlns:a16="http://schemas.microsoft.com/office/drawing/2014/main" id="{8593A9CA-CEFD-4C5F-ADB9-AB3F63A2449D}"/>
              </a:ext>
            </a:extLst>
          </p:cNvPr>
          <p:cNvSpPr>
            <a:spLocks noGrp="1"/>
          </p:cNvSpPr>
          <p:nvPr>
            <p:ph type="pic" sz="quarter" idx="24"/>
          </p:nvPr>
        </p:nvSpPr>
        <p:spPr>
          <a:xfrm>
            <a:off x="4593055" y="2959972"/>
            <a:ext cx="4550947" cy="1943100"/>
          </a:xfrm>
        </p:spPr>
        <p:txBody>
          <a:bodyPr/>
          <a:lstStyle>
            <a:lvl1pPr marL="0" indent="0">
              <a:buNone/>
              <a:defRPr/>
            </a:lvl1pPr>
          </a:lstStyle>
          <a:p>
            <a:r>
              <a:rPr lang="en-US" dirty="0"/>
              <a:t>Click icon to add picture</a:t>
            </a:r>
          </a:p>
        </p:txBody>
      </p:sp>
      <p:sp>
        <p:nvSpPr>
          <p:cNvPr id="30" name="Text Placeholder 9">
            <a:extLst>
              <a:ext uri="{FF2B5EF4-FFF2-40B4-BE49-F238E27FC236}">
                <a16:creationId xmlns:a16="http://schemas.microsoft.com/office/drawing/2014/main" id="{90E36752-B85B-462B-875A-4845210C33E6}"/>
              </a:ext>
            </a:extLst>
          </p:cNvPr>
          <p:cNvSpPr>
            <a:spLocks noGrp="1"/>
          </p:cNvSpPr>
          <p:nvPr>
            <p:ph type="body" sz="quarter" idx="25"/>
          </p:nvPr>
        </p:nvSpPr>
        <p:spPr>
          <a:xfrm>
            <a:off x="4593055" y="4505139"/>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1" name="Slide Number Placeholder 5">
            <a:extLst>
              <a:ext uri="{FF2B5EF4-FFF2-40B4-BE49-F238E27FC236}">
                <a16:creationId xmlns:a16="http://schemas.microsoft.com/office/drawing/2014/main" id="{AF9E785F-9B79-4BD2-A1A7-E5927E3F10C8}"/>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2" name="Footer Placeholder 6">
            <a:extLst>
              <a:ext uri="{FF2B5EF4-FFF2-40B4-BE49-F238E27FC236}">
                <a16:creationId xmlns:a16="http://schemas.microsoft.com/office/drawing/2014/main" id="{55D5B411-6BD0-40DC-A28A-D3E292C375FB}"/>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590665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 Image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33" name="Picture Placeholder 3">
            <a:extLst>
              <a:ext uri="{FF2B5EF4-FFF2-40B4-BE49-F238E27FC236}">
                <a16:creationId xmlns:a16="http://schemas.microsoft.com/office/drawing/2014/main" id="{BD958B58-F5B8-4DBE-8CEB-B89F8AC3609A}"/>
              </a:ext>
            </a:extLst>
          </p:cNvPr>
          <p:cNvSpPr>
            <a:spLocks noGrp="1"/>
          </p:cNvSpPr>
          <p:nvPr>
            <p:ph type="pic" sz="quarter" idx="10"/>
          </p:nvPr>
        </p:nvSpPr>
        <p:spPr>
          <a:xfrm>
            <a:off x="0" y="967886"/>
            <a:ext cx="4550947" cy="1943100"/>
          </a:xfrm>
        </p:spPr>
        <p:txBody>
          <a:bodyPr/>
          <a:lstStyle>
            <a:lvl1pPr marL="0" indent="0">
              <a:buNone/>
              <a:defRPr/>
            </a:lvl1pPr>
          </a:lstStyle>
          <a:p>
            <a:r>
              <a:rPr lang="en-US" dirty="0"/>
              <a:t>Click icon to add picture</a:t>
            </a:r>
          </a:p>
        </p:txBody>
      </p:sp>
      <p:sp>
        <p:nvSpPr>
          <p:cNvPr id="34" name="Text Placeholder 9">
            <a:extLst>
              <a:ext uri="{FF2B5EF4-FFF2-40B4-BE49-F238E27FC236}">
                <a16:creationId xmlns:a16="http://schemas.microsoft.com/office/drawing/2014/main" id="{6FD2D66E-95A7-415F-B2F3-474E2210DB2E}"/>
              </a:ext>
            </a:extLst>
          </p:cNvPr>
          <p:cNvSpPr>
            <a:spLocks noGrp="1"/>
          </p:cNvSpPr>
          <p:nvPr>
            <p:ph type="body" sz="quarter" idx="20"/>
          </p:nvPr>
        </p:nvSpPr>
        <p:spPr>
          <a:xfrm>
            <a:off x="0" y="2513054"/>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5" name="Picture Placeholder 3">
            <a:extLst>
              <a:ext uri="{FF2B5EF4-FFF2-40B4-BE49-F238E27FC236}">
                <a16:creationId xmlns:a16="http://schemas.microsoft.com/office/drawing/2014/main" id="{B7418077-534C-4184-9805-8DC1A8DA07DC}"/>
              </a:ext>
            </a:extLst>
          </p:cNvPr>
          <p:cNvSpPr>
            <a:spLocks noGrp="1"/>
          </p:cNvSpPr>
          <p:nvPr>
            <p:ph type="pic" sz="quarter" idx="21"/>
          </p:nvPr>
        </p:nvSpPr>
        <p:spPr>
          <a:xfrm>
            <a:off x="0" y="2959972"/>
            <a:ext cx="4550947" cy="1943100"/>
          </a:xfrm>
        </p:spPr>
        <p:txBody>
          <a:bodyPr/>
          <a:lstStyle>
            <a:lvl1pPr marL="0" indent="0">
              <a:buNone/>
              <a:defRPr/>
            </a:lvl1pPr>
          </a:lstStyle>
          <a:p>
            <a:r>
              <a:rPr lang="en-US" dirty="0"/>
              <a:t>Click icon to add picture</a:t>
            </a:r>
          </a:p>
        </p:txBody>
      </p:sp>
      <p:sp>
        <p:nvSpPr>
          <p:cNvPr id="36" name="Text Placeholder 9">
            <a:extLst>
              <a:ext uri="{FF2B5EF4-FFF2-40B4-BE49-F238E27FC236}">
                <a16:creationId xmlns:a16="http://schemas.microsoft.com/office/drawing/2014/main" id="{4B915CE3-8E13-488F-AC26-BF1B2CBD3A70}"/>
              </a:ext>
            </a:extLst>
          </p:cNvPr>
          <p:cNvSpPr>
            <a:spLocks noGrp="1"/>
          </p:cNvSpPr>
          <p:nvPr>
            <p:ph type="body" sz="quarter" idx="22"/>
          </p:nvPr>
        </p:nvSpPr>
        <p:spPr>
          <a:xfrm>
            <a:off x="0" y="4505139"/>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7" name="Picture Placeholder 3">
            <a:extLst>
              <a:ext uri="{FF2B5EF4-FFF2-40B4-BE49-F238E27FC236}">
                <a16:creationId xmlns:a16="http://schemas.microsoft.com/office/drawing/2014/main" id="{EF51765A-D44C-458D-802B-632BAB48AF4E}"/>
              </a:ext>
            </a:extLst>
          </p:cNvPr>
          <p:cNvSpPr>
            <a:spLocks noGrp="1"/>
          </p:cNvSpPr>
          <p:nvPr>
            <p:ph type="pic" sz="quarter" idx="23"/>
          </p:nvPr>
        </p:nvSpPr>
        <p:spPr>
          <a:xfrm>
            <a:off x="4593055" y="967886"/>
            <a:ext cx="4550947" cy="1943100"/>
          </a:xfrm>
        </p:spPr>
        <p:txBody>
          <a:bodyPr/>
          <a:lstStyle>
            <a:lvl1pPr marL="0" indent="0">
              <a:buNone/>
              <a:defRPr/>
            </a:lvl1pPr>
          </a:lstStyle>
          <a:p>
            <a:r>
              <a:rPr lang="en-US" dirty="0"/>
              <a:t>Click icon to add picture</a:t>
            </a:r>
          </a:p>
        </p:txBody>
      </p:sp>
      <p:sp>
        <p:nvSpPr>
          <p:cNvPr id="38" name="Text Placeholder 9">
            <a:extLst>
              <a:ext uri="{FF2B5EF4-FFF2-40B4-BE49-F238E27FC236}">
                <a16:creationId xmlns:a16="http://schemas.microsoft.com/office/drawing/2014/main" id="{571A3B42-B455-4DF5-81D9-4F28D91BED53}"/>
              </a:ext>
            </a:extLst>
          </p:cNvPr>
          <p:cNvSpPr>
            <a:spLocks noGrp="1"/>
          </p:cNvSpPr>
          <p:nvPr>
            <p:ph type="body" sz="quarter" idx="24"/>
          </p:nvPr>
        </p:nvSpPr>
        <p:spPr>
          <a:xfrm>
            <a:off x="4593055" y="2513054"/>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39" name="Picture Placeholder 3">
            <a:extLst>
              <a:ext uri="{FF2B5EF4-FFF2-40B4-BE49-F238E27FC236}">
                <a16:creationId xmlns:a16="http://schemas.microsoft.com/office/drawing/2014/main" id="{935E73BB-A1DE-44CB-A19D-F3AB8A2BBAF0}"/>
              </a:ext>
            </a:extLst>
          </p:cNvPr>
          <p:cNvSpPr>
            <a:spLocks noGrp="1"/>
          </p:cNvSpPr>
          <p:nvPr>
            <p:ph type="pic" sz="quarter" idx="25"/>
          </p:nvPr>
        </p:nvSpPr>
        <p:spPr>
          <a:xfrm>
            <a:off x="4593055" y="2959972"/>
            <a:ext cx="4550947" cy="1943100"/>
          </a:xfrm>
        </p:spPr>
        <p:txBody>
          <a:bodyPr/>
          <a:lstStyle>
            <a:lvl1pPr marL="0" indent="0">
              <a:buNone/>
              <a:defRPr/>
            </a:lvl1pPr>
          </a:lstStyle>
          <a:p>
            <a:r>
              <a:rPr lang="en-US" dirty="0"/>
              <a:t>Click icon to add picture</a:t>
            </a:r>
          </a:p>
        </p:txBody>
      </p:sp>
      <p:sp>
        <p:nvSpPr>
          <p:cNvPr id="40" name="Text Placeholder 9">
            <a:extLst>
              <a:ext uri="{FF2B5EF4-FFF2-40B4-BE49-F238E27FC236}">
                <a16:creationId xmlns:a16="http://schemas.microsoft.com/office/drawing/2014/main" id="{021237D4-070A-48A3-8AC9-127F43C615C6}"/>
              </a:ext>
            </a:extLst>
          </p:cNvPr>
          <p:cNvSpPr>
            <a:spLocks noGrp="1"/>
          </p:cNvSpPr>
          <p:nvPr>
            <p:ph type="body" sz="quarter" idx="26"/>
          </p:nvPr>
        </p:nvSpPr>
        <p:spPr>
          <a:xfrm>
            <a:off x="4593055" y="4505139"/>
            <a:ext cx="4550946" cy="402336"/>
          </a:xfrm>
          <a:solidFill>
            <a:schemeClr val="bg1">
              <a:lumMod val="50000"/>
              <a:alpha val="60000"/>
            </a:schemeClr>
          </a:solidFill>
        </p:spPr>
        <p:txBody>
          <a:bodyPr anchor="ctr" anchorCtr="0">
            <a:noAutofit/>
          </a:bodyPr>
          <a:lstStyle>
            <a:lvl1pPr marL="0" indent="0" algn="ctr">
              <a:buNone/>
              <a:defRPr sz="1200" i="1"/>
            </a:lvl1pPr>
            <a:lvl2pPr marL="342887" indent="0">
              <a:buNone/>
              <a:defRPr/>
            </a:lvl2pPr>
            <a:lvl3pPr marL="685772" indent="0">
              <a:buNone/>
              <a:defRPr/>
            </a:lvl3pPr>
            <a:lvl4pPr marL="1028659" indent="0">
              <a:buNone/>
              <a:defRPr/>
            </a:lvl4pPr>
            <a:lvl5pPr marL="1371545" indent="0">
              <a:buNone/>
              <a:defRPr/>
            </a:lvl5pPr>
          </a:lstStyle>
          <a:p>
            <a:pPr lvl="0"/>
            <a:r>
              <a:rPr lang="en-US"/>
              <a:t>Click to edit Master text styles</a:t>
            </a:r>
          </a:p>
        </p:txBody>
      </p:sp>
      <p:sp>
        <p:nvSpPr>
          <p:cNvPr id="41" name="Slide Number Placeholder 5">
            <a:extLst>
              <a:ext uri="{FF2B5EF4-FFF2-40B4-BE49-F238E27FC236}">
                <a16:creationId xmlns:a16="http://schemas.microsoft.com/office/drawing/2014/main" id="{11E1AA2A-3D65-4A52-8F65-A18F8E04FB75}"/>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42" name="Footer Placeholder 6">
            <a:extLst>
              <a:ext uri="{FF2B5EF4-FFF2-40B4-BE49-F238E27FC236}">
                <a16:creationId xmlns:a16="http://schemas.microsoft.com/office/drawing/2014/main" id="{41FA8C7B-8425-4C08-B179-33E11AD11C9A}"/>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4244811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ideo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3" name="Media Placeholder 3">
            <a:extLst>
              <a:ext uri="{FF2B5EF4-FFF2-40B4-BE49-F238E27FC236}">
                <a16:creationId xmlns:a16="http://schemas.microsoft.com/office/drawing/2014/main" id="{AF110865-99E7-4F9C-8068-1AE27173E536}"/>
              </a:ext>
            </a:extLst>
          </p:cNvPr>
          <p:cNvSpPr>
            <a:spLocks noGrp="1"/>
          </p:cNvSpPr>
          <p:nvPr>
            <p:ph type="media" sz="quarter" idx="12"/>
          </p:nvPr>
        </p:nvSpPr>
        <p:spPr>
          <a:xfrm>
            <a:off x="0" y="985013"/>
            <a:ext cx="9144000" cy="3900255"/>
          </a:xfrm>
        </p:spPr>
        <p:txBody>
          <a:bodyPr/>
          <a:lstStyle>
            <a:lvl1pPr marL="0" indent="0">
              <a:buNone/>
              <a:defRPr lang="en-US"/>
            </a:lvl1pPr>
          </a:lstStyle>
          <a:p>
            <a:r>
              <a:rPr lang="en-US" dirty="0"/>
              <a:t>Click icon to add media</a:t>
            </a:r>
          </a:p>
        </p:txBody>
      </p:sp>
      <p:sp>
        <p:nvSpPr>
          <p:cNvPr id="16" name="Slide Number Placeholder 5">
            <a:extLst>
              <a:ext uri="{FF2B5EF4-FFF2-40B4-BE49-F238E27FC236}">
                <a16:creationId xmlns:a16="http://schemas.microsoft.com/office/drawing/2014/main" id="{924544DE-7C1A-4B43-970A-585092A9465E}"/>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7" name="Footer Placeholder 6">
            <a:extLst>
              <a:ext uri="{FF2B5EF4-FFF2-40B4-BE49-F238E27FC236}">
                <a16:creationId xmlns:a16="http://schemas.microsoft.com/office/drawing/2014/main" id="{8A769CF7-93BD-492F-B426-F3A3D50A7DC3}"/>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707577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ideo Header Subheader">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16" name="Media Placeholder 3">
            <a:extLst>
              <a:ext uri="{FF2B5EF4-FFF2-40B4-BE49-F238E27FC236}">
                <a16:creationId xmlns:a16="http://schemas.microsoft.com/office/drawing/2014/main" id="{286B16A0-BA4B-4D7B-A88C-0B406D7D61E3}"/>
              </a:ext>
            </a:extLst>
          </p:cNvPr>
          <p:cNvSpPr>
            <a:spLocks noGrp="1"/>
          </p:cNvSpPr>
          <p:nvPr>
            <p:ph type="media" sz="quarter" idx="13"/>
          </p:nvPr>
        </p:nvSpPr>
        <p:spPr>
          <a:xfrm>
            <a:off x="0" y="985013"/>
            <a:ext cx="9144000" cy="3900255"/>
          </a:xfrm>
        </p:spPr>
        <p:txBody>
          <a:bodyPr/>
          <a:lstStyle>
            <a:lvl1pPr marL="0" indent="0">
              <a:buNone/>
              <a:defRPr lang="en-US"/>
            </a:lvl1pPr>
          </a:lstStyle>
          <a:p>
            <a:r>
              <a:rPr lang="en-US" dirty="0"/>
              <a:t>Click icon to add media</a:t>
            </a:r>
          </a:p>
        </p:txBody>
      </p:sp>
      <p:sp>
        <p:nvSpPr>
          <p:cNvPr id="26" name="Slide Number Placeholder 5">
            <a:extLst>
              <a:ext uri="{FF2B5EF4-FFF2-40B4-BE49-F238E27FC236}">
                <a16:creationId xmlns:a16="http://schemas.microsoft.com/office/drawing/2014/main" id="{B194E218-016B-4F7B-9543-39B0377C30A5}"/>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7" name="Footer Placeholder 6">
            <a:extLst>
              <a:ext uri="{FF2B5EF4-FFF2-40B4-BE49-F238E27FC236}">
                <a16:creationId xmlns:a16="http://schemas.microsoft.com/office/drawing/2014/main" id="{46821ACF-9015-4DA0-B831-2B33087B007E}"/>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264243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0938C7B3-B44E-4281-AEFF-C9595981936F}"/>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5" name="Slide Number Placeholder 5">
            <a:extLst>
              <a:ext uri="{FF2B5EF4-FFF2-40B4-BE49-F238E27FC236}">
                <a16:creationId xmlns:a16="http://schemas.microsoft.com/office/drawing/2014/main" id="{D9A13373-2B32-4C6C-999E-599851DBD134}"/>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16" name="Footer Placeholder 6">
            <a:extLst>
              <a:ext uri="{FF2B5EF4-FFF2-40B4-BE49-F238E27FC236}">
                <a16:creationId xmlns:a16="http://schemas.microsoft.com/office/drawing/2014/main" id="{56F59FAE-0165-460C-9778-80367FB210D3}"/>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90777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lide Transition Option 2">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5FDD52B-6D8F-4EF9-81B0-06D80B48ACB0}"/>
              </a:ext>
            </a:extLst>
          </p:cNvPr>
          <p:cNvSpPr/>
          <p:nvPr/>
        </p:nvSpPr>
        <p:spPr>
          <a:xfrm>
            <a:off x="-15072" y="0"/>
            <a:ext cx="4785527" cy="5149059"/>
          </a:xfrm>
          <a:custGeom>
            <a:avLst/>
            <a:gdLst>
              <a:gd name="connsiteX0" fmla="*/ 0 w 7648257"/>
              <a:gd name="connsiteY0" fmla="*/ 0 h 8229256"/>
              <a:gd name="connsiteX1" fmla="*/ 2486064 w 7648257"/>
              <a:gd name="connsiteY1" fmla="*/ 0 h 8229256"/>
              <a:gd name="connsiteX2" fmla="*/ 4498586 w 7648257"/>
              <a:gd name="connsiteY2" fmla="*/ 1605562 h 8229256"/>
              <a:gd name="connsiteX3" fmla="*/ 7648257 w 7648257"/>
              <a:gd name="connsiteY3" fmla="*/ 4118311 h 8229256"/>
              <a:gd name="connsiteX4" fmla="*/ 7648257 w 7648257"/>
              <a:gd name="connsiteY4" fmla="*/ 4126759 h 8229256"/>
              <a:gd name="connsiteX5" fmla="*/ 4498586 w 7648257"/>
              <a:gd name="connsiteY5" fmla="*/ 6639508 h 8229256"/>
              <a:gd name="connsiteX6" fmla="*/ 2505902 w 7648257"/>
              <a:gd name="connsiteY6" fmla="*/ 8229256 h 8229256"/>
              <a:gd name="connsiteX7" fmla="*/ 19854 w 7648257"/>
              <a:gd name="connsiteY7" fmla="*/ 8229256 h 8229256"/>
              <a:gd name="connsiteX8" fmla="*/ 19854 w 7648257"/>
              <a:gd name="connsiteY8" fmla="*/ 7695087 h 8229256"/>
              <a:gd name="connsiteX9" fmla="*/ 19854 w 7648257"/>
              <a:gd name="connsiteY9" fmla="*/ 7692731 h 8229256"/>
              <a:gd name="connsiteX10" fmla="*/ 19854 w 7648257"/>
              <a:gd name="connsiteY10" fmla="*/ 5176094 h 8229256"/>
              <a:gd name="connsiteX11" fmla="*/ 1343284 w 7648257"/>
              <a:gd name="connsiteY11" fmla="*/ 4120175 h 8229256"/>
              <a:gd name="connsiteX12" fmla="*/ 0 w 7648257"/>
              <a:gd name="connsiteY12" fmla="*/ 3048444 h 8229256"/>
              <a:gd name="connsiteX13" fmla="*/ 0 w 7648257"/>
              <a:gd name="connsiteY13" fmla="*/ 533831 h 8229256"/>
              <a:gd name="connsiteX14" fmla="*/ 0 w 7648257"/>
              <a:gd name="connsiteY14" fmla="*/ 531471 h 8229256"/>
              <a:gd name="connsiteX15" fmla="*/ 0 w 7648257"/>
              <a:gd name="connsiteY15" fmla="*/ 0 h 822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48257" h="8229256">
                <a:moveTo>
                  <a:pt x="0" y="0"/>
                </a:moveTo>
                <a:lnTo>
                  <a:pt x="2486064" y="0"/>
                </a:lnTo>
                <a:lnTo>
                  <a:pt x="4498586" y="1605562"/>
                </a:lnTo>
                <a:lnTo>
                  <a:pt x="7648257" y="4118311"/>
                </a:lnTo>
                <a:lnTo>
                  <a:pt x="7648257" y="4126759"/>
                </a:lnTo>
                <a:lnTo>
                  <a:pt x="4498586" y="6639508"/>
                </a:lnTo>
                <a:lnTo>
                  <a:pt x="2505902" y="8229256"/>
                </a:lnTo>
                <a:lnTo>
                  <a:pt x="19854" y="8229256"/>
                </a:lnTo>
                <a:lnTo>
                  <a:pt x="19854" y="7695087"/>
                </a:lnTo>
                <a:lnTo>
                  <a:pt x="19854" y="7692731"/>
                </a:lnTo>
                <a:lnTo>
                  <a:pt x="19854" y="5176094"/>
                </a:lnTo>
                <a:lnTo>
                  <a:pt x="1343284" y="4120175"/>
                </a:lnTo>
                <a:lnTo>
                  <a:pt x="0" y="3048444"/>
                </a:lnTo>
                <a:lnTo>
                  <a:pt x="0" y="533831"/>
                </a:lnTo>
                <a:lnTo>
                  <a:pt x="0" y="53147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25" dirty="0"/>
          </a:p>
        </p:txBody>
      </p:sp>
      <p:sp>
        <p:nvSpPr>
          <p:cNvPr id="4" name="Slide Number Placeholder 3">
            <a:extLst>
              <a:ext uri="{FF2B5EF4-FFF2-40B4-BE49-F238E27FC236}">
                <a16:creationId xmlns:a16="http://schemas.microsoft.com/office/drawing/2014/main" id="{0284AA69-673B-4218-B132-9E9BF484807A}"/>
              </a:ext>
            </a:extLst>
          </p:cNvPr>
          <p:cNvSpPr>
            <a:spLocks noGrp="1"/>
          </p:cNvSpPr>
          <p:nvPr>
            <p:ph type="sldNum" sz="quarter" idx="11"/>
          </p:nvPr>
        </p:nvSpPr>
        <p:spPr/>
        <p:txBody>
          <a:bodyPr/>
          <a:lstStyle/>
          <a:p>
            <a:fld id="{D8B38C14-E798-4250-BA6C-A4D03AB10E73}" type="slidenum">
              <a:rPr lang="en-US" smtClean="0"/>
              <a:t>‹#›</a:t>
            </a:fld>
            <a:endParaRPr lang="en-US" dirty="0"/>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5038613" y="1522004"/>
            <a:ext cx="3865037" cy="2099278"/>
          </a:xfrm>
          <a:prstGeom prst="rect">
            <a:avLst/>
          </a:prstGeom>
        </p:spPr>
        <p:txBody>
          <a:bodyPr/>
          <a:lstStyle>
            <a:lvl1pPr>
              <a:defRPr/>
            </a:lvl1pPr>
          </a:lstStyle>
          <a:p>
            <a:r>
              <a:rPr lang="en-US"/>
              <a:t>Slide Transition Title Option 2</a:t>
            </a:r>
          </a:p>
        </p:txBody>
      </p:sp>
      <p:pic>
        <p:nvPicPr>
          <p:cNvPr id="9" name="Graphic 8">
            <a:extLst>
              <a:ext uri="{FF2B5EF4-FFF2-40B4-BE49-F238E27FC236}">
                <a16:creationId xmlns:a16="http://schemas.microsoft.com/office/drawing/2014/main" id="{9AA278DF-3870-4BBB-AC3C-FEC6CC5F2C4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76409" y="266947"/>
            <a:ext cx="1017363" cy="346441"/>
          </a:xfrm>
          <a:prstGeom prst="rect">
            <a:avLst/>
          </a:prstGeom>
        </p:spPr>
      </p:pic>
      <p:pic>
        <p:nvPicPr>
          <p:cNvPr id="10" name="Picture 7">
            <a:extLst>
              <a:ext uri="{FF2B5EF4-FFF2-40B4-BE49-F238E27FC236}">
                <a16:creationId xmlns:a16="http://schemas.microsoft.com/office/drawing/2014/main" id="{C3212124-D8E4-4ED8-9D3E-C57F56F1C1E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9879" y="2409243"/>
            <a:ext cx="494432" cy="370824"/>
          </a:xfrm>
          <a:prstGeom prst="rect">
            <a:avLst/>
          </a:prstGeom>
          <a:ln>
            <a:noFill/>
          </a:ln>
        </p:spPr>
      </p:pic>
    </p:spTree>
    <p:extLst>
      <p:ext uri="{BB962C8B-B14F-4D97-AF65-F5344CB8AC3E}">
        <p14:creationId xmlns:p14="http://schemas.microsoft.com/office/powerpoint/2010/main" val="512755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Subtitle">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58D3BBB-E7E9-4558-914B-3766FB04A7AC}"/>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18" name="Text Placeholder 15">
            <a:extLst>
              <a:ext uri="{FF2B5EF4-FFF2-40B4-BE49-F238E27FC236}">
                <a16:creationId xmlns:a16="http://schemas.microsoft.com/office/drawing/2014/main" id="{95893C16-3704-4D6A-8391-77FFFD6FD316}"/>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25" name="Slide Number Placeholder 5">
            <a:extLst>
              <a:ext uri="{FF2B5EF4-FFF2-40B4-BE49-F238E27FC236}">
                <a16:creationId xmlns:a16="http://schemas.microsoft.com/office/drawing/2014/main" id="{EC8A7181-3038-4DF2-BFD0-175086B82702}"/>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6" name="Footer Placeholder 6">
            <a:extLst>
              <a:ext uri="{FF2B5EF4-FFF2-40B4-BE49-F238E27FC236}">
                <a16:creationId xmlns:a16="http://schemas.microsoft.com/office/drawing/2014/main" id="{D9E45998-07D8-47C4-93C0-6214EB3B02CD}"/>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62537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E60EEA-8174-4F6F-91BC-779717DA428C}"/>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8" name="Footer Placeholder 6">
            <a:extLst>
              <a:ext uri="{FF2B5EF4-FFF2-40B4-BE49-F238E27FC236}">
                <a16:creationId xmlns:a16="http://schemas.microsoft.com/office/drawing/2014/main" id="{65BBB085-2357-4AAB-8EEE-B485AFE7D13D}"/>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079862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E38F-BAD7-4F03-8268-65A8D3EE623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25E675E-69C3-4B49-950E-D75794E1DC5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ADC5C1-2FAA-4DB5-97DA-A3FF2BF21B65}"/>
              </a:ext>
            </a:extLst>
          </p:cNvPr>
          <p:cNvSpPr>
            <a:spLocks noGrp="1"/>
          </p:cNvSpPr>
          <p:nvPr>
            <p:ph type="dt" sz="half" idx="10"/>
          </p:nvPr>
        </p:nvSpPr>
        <p:spPr/>
        <p:txBody>
          <a:bodyPr/>
          <a:lstStyle/>
          <a:p>
            <a:fld id="{776FD87B-DC5B-44D2-8ECC-4B399D72F5A6}" type="datetimeFigureOut">
              <a:rPr lang="en-US" smtClean="0"/>
              <a:t>12/10/2021</a:t>
            </a:fld>
            <a:endParaRPr lang="en-US" dirty="0"/>
          </a:p>
        </p:txBody>
      </p:sp>
      <p:sp>
        <p:nvSpPr>
          <p:cNvPr id="5" name="Footer Placeholder 4">
            <a:extLst>
              <a:ext uri="{FF2B5EF4-FFF2-40B4-BE49-F238E27FC236}">
                <a16:creationId xmlns:a16="http://schemas.microsoft.com/office/drawing/2014/main" id="{8D284D54-EAE6-437C-B2ED-22B632A246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B5A38-EAAA-455C-B374-73E4BAEF1078}"/>
              </a:ext>
            </a:extLst>
          </p:cNvPr>
          <p:cNvSpPr>
            <a:spLocks noGrp="1"/>
          </p:cNvSpPr>
          <p:nvPr>
            <p:ph type="sldNum" sz="quarter" idx="12"/>
          </p:nvPr>
        </p:nvSpPr>
        <p:spPr/>
        <p:txBody>
          <a:bodyPr/>
          <a:lstStyle/>
          <a:p>
            <a:fld id="{D8B38C14-E798-4250-BA6C-A4D03AB10E73}" type="slidenum">
              <a:rPr lang="en-US" smtClean="0"/>
              <a:t>‹#›</a:t>
            </a:fld>
            <a:endParaRPr lang="en-US" dirty="0"/>
          </a:p>
        </p:txBody>
      </p:sp>
    </p:spTree>
    <p:extLst>
      <p:ext uri="{BB962C8B-B14F-4D97-AF65-F5344CB8AC3E}">
        <p14:creationId xmlns:p14="http://schemas.microsoft.com/office/powerpoint/2010/main" val="22871313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A473919-EA99-49EA-92F3-0FE5D2A0F8F9}"/>
              </a:ext>
            </a:extLst>
          </p:cNvPr>
          <p:cNvSpPr>
            <a:spLocks noGrp="1"/>
          </p:cNvSpPr>
          <p:nvPr>
            <p:ph type="title"/>
          </p:nvPr>
        </p:nvSpPr>
        <p:spPr/>
        <p:txBody>
          <a:bodyPr/>
          <a:lstStyle>
            <a:lvl1pPr algn="l">
              <a:defRPr/>
            </a:lvl1pPr>
          </a:lstStyle>
          <a:p>
            <a:r>
              <a:rPr lang="en-US"/>
              <a:t>Click to edit Master title style</a:t>
            </a:r>
          </a:p>
        </p:txBody>
      </p:sp>
      <p:sp>
        <p:nvSpPr>
          <p:cNvPr id="2" name="Footer Placeholder 1">
            <a:extLst>
              <a:ext uri="{FF2B5EF4-FFF2-40B4-BE49-F238E27FC236}">
                <a16:creationId xmlns:a16="http://schemas.microsoft.com/office/drawing/2014/main" id="{1AD01646-D493-4ACA-9142-6398F44F94F1}"/>
              </a:ext>
            </a:extLst>
          </p:cNvPr>
          <p:cNvSpPr>
            <a:spLocks noGrp="1"/>
          </p:cNvSpPr>
          <p:nvPr>
            <p:ph type="ftr" sz="quarter" idx="10"/>
          </p:nvPr>
        </p:nvSpPr>
        <p:spPr/>
        <p:txBody>
          <a:bodyPr/>
          <a:lstStyle/>
          <a:p>
            <a:pPr>
              <a:spcBef>
                <a:spcPts val="900"/>
              </a:spcBef>
            </a:pPr>
            <a:r>
              <a:rPr lang="en-US" dirty="0"/>
              <a:t>Boston Scientific Internal – Access Limited to all Internal BSC Personnel.</a:t>
            </a:r>
          </a:p>
        </p:txBody>
      </p:sp>
      <p:sp>
        <p:nvSpPr>
          <p:cNvPr id="5" name="Slide Number Placeholder 4">
            <a:extLst>
              <a:ext uri="{FF2B5EF4-FFF2-40B4-BE49-F238E27FC236}">
                <a16:creationId xmlns:a16="http://schemas.microsoft.com/office/drawing/2014/main" id="{E5798DB5-9DE6-4E53-9E00-55C68D0C58F0}"/>
              </a:ext>
            </a:extLst>
          </p:cNvPr>
          <p:cNvSpPr>
            <a:spLocks noGrp="1"/>
          </p:cNvSpPr>
          <p:nvPr>
            <p:ph type="sldNum" sz="quarter" idx="11"/>
          </p:nvPr>
        </p:nvSpPr>
        <p:spPr/>
        <p:txBody>
          <a:bodyPr/>
          <a:lstStyle/>
          <a:p>
            <a:pPr algn="r"/>
            <a:fld id="{AACBA717-435E-4F7E-A3B1-CE204DDA93D5}" type="slidenum">
              <a:rPr lang="en-US" smtClean="0"/>
              <a:pPr algn="r"/>
              <a:t>‹#›</a:t>
            </a:fld>
            <a:endParaRPr lang="en-US" dirty="0"/>
          </a:p>
        </p:txBody>
      </p:sp>
    </p:spTree>
    <p:extLst>
      <p:ext uri="{BB962C8B-B14F-4D97-AF65-F5344CB8AC3E}">
        <p14:creationId xmlns:p14="http://schemas.microsoft.com/office/powerpoint/2010/main" val="14869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75F5-B4DC-4A24-B65F-4DD138F6A41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7DA58AA-9F9B-4DE8-AE14-31743BE4FC06}"/>
              </a:ext>
            </a:extLst>
          </p:cNvPr>
          <p:cNvSpPr>
            <a:spLocks noGrp="1"/>
          </p:cNvSpPr>
          <p:nvPr>
            <p:ph type="sldNum" sz="quarter" idx="10"/>
          </p:nvPr>
        </p:nvSpPr>
        <p:spPr/>
        <p:txBody>
          <a:bodyPr/>
          <a:lstStyle/>
          <a:p>
            <a:fld id="{D8B38C14-E798-4250-BA6C-A4D03AB10E73}" type="slidenum">
              <a:rPr lang="en-US" smtClean="0"/>
              <a:t>‹#›</a:t>
            </a:fld>
            <a:endParaRPr lang="en-US" dirty="0"/>
          </a:p>
        </p:txBody>
      </p:sp>
      <p:sp>
        <p:nvSpPr>
          <p:cNvPr id="4" name="Footer Placeholder 3">
            <a:extLst>
              <a:ext uri="{FF2B5EF4-FFF2-40B4-BE49-F238E27FC236}">
                <a16:creationId xmlns:a16="http://schemas.microsoft.com/office/drawing/2014/main" id="{F5442BE8-C7B5-48FB-BD29-011A17E2DD7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97392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457200" y="705080"/>
            <a:ext cx="8229600" cy="3847870"/>
          </a:xfrm>
        </p:spPr>
        <p:txBody>
          <a:bodyPr/>
          <a:lstStyle/>
          <a:p>
            <a:endParaRPr lang="en-US" dirty="0"/>
          </a:p>
        </p:txBody>
      </p:sp>
      <p:sp>
        <p:nvSpPr>
          <p:cNvPr id="6" name="Title 1">
            <a:extLst>
              <a:ext uri="{FF2B5EF4-FFF2-40B4-BE49-F238E27FC236}">
                <a16:creationId xmlns:a16="http://schemas.microsoft.com/office/drawing/2014/main" id="{4AB526AA-2264-42A9-BF15-89CBC05040E7}"/>
              </a:ext>
            </a:extLst>
          </p:cNvPr>
          <p:cNvSpPr>
            <a:spLocks noGrp="1"/>
          </p:cNvSpPr>
          <p:nvPr>
            <p:ph type="title" hasCustomPrompt="1"/>
          </p:nvPr>
        </p:nvSpPr>
        <p:spPr>
          <a:xfrm>
            <a:off x="457200" y="98029"/>
            <a:ext cx="8229600" cy="502444"/>
          </a:xfrm>
          <a:prstGeom prst="rect">
            <a:avLst/>
          </a:prstGeom>
        </p:spPr>
        <p:txBody>
          <a:bodyPr anchor="ctr">
            <a:noAutofit/>
          </a:bodyPr>
          <a:lstStyle>
            <a:lvl1pPr>
              <a:defRPr sz="1800">
                <a:solidFill>
                  <a:srgbClr val="007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18pts, Left Aligned</a:t>
            </a:r>
          </a:p>
        </p:txBody>
      </p:sp>
    </p:spTree>
    <p:extLst>
      <p:ext uri="{BB962C8B-B14F-4D97-AF65-F5344CB8AC3E}">
        <p14:creationId xmlns:p14="http://schemas.microsoft.com/office/powerpoint/2010/main" val="39120492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mplianceOnline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2B176C4-037C-4291-B26B-EAD0F4384E99}"/>
              </a:ext>
            </a:extLst>
          </p:cNvPr>
          <p:cNvSpPr>
            <a:spLocks noGrp="1"/>
          </p:cNvSpPr>
          <p:nvPr>
            <p:ph type="title" hasCustomPrompt="1"/>
          </p:nvPr>
        </p:nvSpPr>
        <p:spPr>
          <a:xfrm>
            <a:off x="457200" y="98029"/>
            <a:ext cx="8229600" cy="502444"/>
          </a:xfrm>
          <a:prstGeom prst="rect">
            <a:avLst/>
          </a:prstGeom>
        </p:spPr>
        <p:txBody>
          <a:bodyPr anchor="ctr">
            <a:noAutofit/>
          </a:bodyPr>
          <a:lstStyle>
            <a:lvl1pPr>
              <a:defRPr sz="1800">
                <a:solidFill>
                  <a:srgbClr val="007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18pts, Left Aligned</a:t>
            </a:r>
          </a:p>
        </p:txBody>
      </p:sp>
      <p:sp>
        <p:nvSpPr>
          <p:cNvPr id="10" name="Content Placeholder 2">
            <a:extLst>
              <a:ext uri="{FF2B5EF4-FFF2-40B4-BE49-F238E27FC236}">
                <a16:creationId xmlns:a16="http://schemas.microsoft.com/office/drawing/2014/main" id="{4F42F789-5224-45CC-8330-EDFEC47963B7}"/>
              </a:ext>
            </a:extLst>
          </p:cNvPr>
          <p:cNvSpPr>
            <a:spLocks noGrp="1"/>
          </p:cNvSpPr>
          <p:nvPr>
            <p:ph idx="1" hasCustomPrompt="1"/>
          </p:nvPr>
        </p:nvSpPr>
        <p:spPr>
          <a:xfrm>
            <a:off x="457200" y="694063"/>
            <a:ext cx="8229600" cy="4005756"/>
          </a:xfrm>
          <a:prstGeom prst="rect">
            <a:avLst/>
          </a:prstGeom>
        </p:spPr>
        <p:txBody>
          <a:bodyPr>
            <a:normAutofit/>
          </a:bodyPr>
          <a:lstStyle>
            <a:lvl1pPr>
              <a:defRPr sz="1600" b="0">
                <a:solidFill>
                  <a:srgbClr val="53565A"/>
                </a:solidFill>
              </a:defRPr>
            </a:lvl1pPr>
            <a:lvl2pPr>
              <a:defRPr sz="1800">
                <a:solidFill>
                  <a:schemeClr val="accent1"/>
                </a:solidFill>
              </a:defRPr>
            </a:lvl2pPr>
            <a:lvl3pPr>
              <a:defRPr sz="1400">
                <a:solidFill>
                  <a:schemeClr val="tx1"/>
                </a:solidFill>
              </a:defRPr>
            </a:lvl3pPr>
          </a:lstStyle>
          <a:p>
            <a:pPr lvl="0"/>
            <a:r>
              <a:rPr lang="en-US" dirty="0"/>
              <a:t>Sub Headline, 16pts, Left Aligned</a:t>
            </a:r>
          </a:p>
        </p:txBody>
      </p:sp>
    </p:spTree>
    <p:extLst>
      <p:ext uri="{BB962C8B-B14F-4D97-AF65-F5344CB8AC3E}">
        <p14:creationId xmlns:p14="http://schemas.microsoft.com/office/powerpoint/2010/main" val="3395614695"/>
      </p:ext>
    </p:extLst>
  </p:cSld>
  <p:clrMapOvr>
    <a:masterClrMapping/>
  </p:clrMapOvr>
  <p:hf hdr="0" ftr="0"/>
  <p:extLst>
    <p:ext uri="{DCECCB84-F9BA-43D5-87BE-67443E8EF086}">
      <p15:sldGuideLst xmlns:p15="http://schemas.microsoft.com/office/powerpoint/2012/main">
        <p15:guide id="1" orient="horz" pos="1716">
          <p15:clr>
            <a:srgbClr val="FBAE40"/>
          </p15:clr>
        </p15:guide>
        <p15:guide id="2"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Transition Option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C743ADC-6617-446C-85B6-62261EED7804}"/>
              </a:ext>
            </a:extLst>
          </p:cNvPr>
          <p:cNvSpPr>
            <a:spLocks noGrp="1"/>
          </p:cNvSpPr>
          <p:nvPr>
            <p:ph type="pic" sz="quarter" idx="12"/>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2559093 h 6858000"/>
              <a:gd name="connsiteX8" fmla="*/ 0 w 12192000"/>
              <a:gd name="connsiteY8"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44934 h 6858000"/>
              <a:gd name="connsiteX8" fmla="*/ 0 w 12192000"/>
              <a:gd name="connsiteY8" fmla="*/ 2559093 h 6858000"/>
              <a:gd name="connsiteX9" fmla="*/ 0 w 12192000"/>
              <a:gd name="connsiteY9" fmla="*/ 0 h 6858000"/>
              <a:gd name="connsiteX0" fmla="*/ 12274 w 12204274"/>
              <a:gd name="connsiteY0" fmla="*/ 0 h 6858000"/>
              <a:gd name="connsiteX1" fmla="*/ 12204274 w 12204274"/>
              <a:gd name="connsiteY1" fmla="*/ 0 h 6858000"/>
              <a:gd name="connsiteX2" fmla="*/ 12204274 w 12204274"/>
              <a:gd name="connsiteY2" fmla="*/ 0 h 6858000"/>
              <a:gd name="connsiteX3" fmla="*/ 12204274 w 12204274"/>
              <a:gd name="connsiteY3" fmla="*/ 6858000 h 6858000"/>
              <a:gd name="connsiteX4" fmla="*/ 12204274 w 12204274"/>
              <a:gd name="connsiteY4" fmla="*/ 6858000 h 6858000"/>
              <a:gd name="connsiteX5" fmla="*/ 12274 w 12204274"/>
              <a:gd name="connsiteY5" fmla="*/ 6858000 h 6858000"/>
              <a:gd name="connsiteX6" fmla="*/ 12274 w 12204274"/>
              <a:gd name="connsiteY6" fmla="*/ 6858000 h 6858000"/>
              <a:gd name="connsiteX7" fmla="*/ 12274 w 12204274"/>
              <a:gd name="connsiteY7" fmla="*/ 4344934 h 6858000"/>
              <a:gd name="connsiteX8" fmla="*/ 0 w 12204274"/>
              <a:gd name="connsiteY8" fmla="*/ 3430534 h 6858000"/>
              <a:gd name="connsiteX9" fmla="*/ 12274 w 12204274"/>
              <a:gd name="connsiteY9" fmla="*/ 2559093 h 6858000"/>
              <a:gd name="connsiteX10" fmla="*/ 12274 w 12204274"/>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44934 h 6858000"/>
              <a:gd name="connsiteX8" fmla="*/ 1135329 w 12192000"/>
              <a:gd name="connsiteY8" fmla="*/ 3448945 h 6858000"/>
              <a:gd name="connsiteX9" fmla="*/ 0 w 12192000"/>
              <a:gd name="connsiteY9" fmla="*/ 2559093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38797 h 6858000"/>
              <a:gd name="connsiteX8" fmla="*/ 1135329 w 12192000"/>
              <a:gd name="connsiteY8" fmla="*/ 3448945 h 6858000"/>
              <a:gd name="connsiteX9" fmla="*/ 0 w 12192000"/>
              <a:gd name="connsiteY9" fmla="*/ 2559093 h 6858000"/>
              <a:gd name="connsiteX10" fmla="*/ 0 w 12192000"/>
              <a:gd name="connsiteY10"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12192000 w 12192000"/>
              <a:gd name="connsiteY4" fmla="*/ 6858000 h 6858000"/>
              <a:gd name="connsiteX5" fmla="*/ 0 w 12192000"/>
              <a:gd name="connsiteY5" fmla="*/ 6858000 h 6858000"/>
              <a:gd name="connsiteX6" fmla="*/ 0 w 12192000"/>
              <a:gd name="connsiteY6" fmla="*/ 6858000 h 6858000"/>
              <a:gd name="connsiteX7" fmla="*/ 0 w 12192000"/>
              <a:gd name="connsiteY7" fmla="*/ 4326524 h 6858000"/>
              <a:gd name="connsiteX8" fmla="*/ 1135329 w 12192000"/>
              <a:gd name="connsiteY8" fmla="*/ 3448945 h 6858000"/>
              <a:gd name="connsiteX9" fmla="*/ 0 w 12192000"/>
              <a:gd name="connsiteY9" fmla="*/ 2559093 h 6858000"/>
              <a:gd name="connsiteX10" fmla="*/ 0 w 12192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0" y="0"/>
                </a:moveTo>
                <a:lnTo>
                  <a:pt x="12192000" y="0"/>
                </a:lnTo>
                <a:lnTo>
                  <a:pt x="12192000" y="0"/>
                </a:lnTo>
                <a:lnTo>
                  <a:pt x="12192000" y="6858000"/>
                </a:lnTo>
                <a:lnTo>
                  <a:pt x="12192000" y="6858000"/>
                </a:lnTo>
                <a:lnTo>
                  <a:pt x="0" y="6858000"/>
                </a:lnTo>
                <a:lnTo>
                  <a:pt x="0" y="6858000"/>
                </a:lnTo>
                <a:lnTo>
                  <a:pt x="0" y="4326524"/>
                </a:lnTo>
                <a:lnTo>
                  <a:pt x="1135329" y="3448945"/>
                </a:lnTo>
                <a:lnTo>
                  <a:pt x="0" y="2559093"/>
                </a:lnTo>
                <a:lnTo>
                  <a:pt x="0" y="0"/>
                </a:lnTo>
                <a:close/>
              </a:path>
            </a:pathLst>
          </a:custGeom>
          <a:solidFill>
            <a:schemeClr val="bg1">
              <a:lumMod val="65000"/>
            </a:schemeClr>
          </a:solidFill>
          <a:effectLst>
            <a:outerShdw blurRad="88900" algn="ctr" rotWithShape="0">
              <a:prstClr val="black">
                <a:alpha val="50000"/>
              </a:prstClr>
            </a:outerShdw>
          </a:effectLst>
        </p:spPr>
        <p:txBody>
          <a:bodyPr/>
          <a:lstStyle>
            <a:lvl1pPr marL="0" indent="0">
              <a:buNone/>
              <a:defRPr>
                <a:solidFill>
                  <a:schemeClr val="bg1"/>
                </a:solidFill>
              </a:defRPr>
            </a:lvl1pPr>
          </a:lstStyle>
          <a:p>
            <a:r>
              <a:rPr lang="en-US" dirty="0"/>
              <a:t>Click icon to add picture</a:t>
            </a:r>
          </a:p>
        </p:txBody>
      </p:sp>
      <p:sp>
        <p:nvSpPr>
          <p:cNvPr id="7" name="Title 6">
            <a:extLst>
              <a:ext uri="{FF2B5EF4-FFF2-40B4-BE49-F238E27FC236}">
                <a16:creationId xmlns:a16="http://schemas.microsoft.com/office/drawing/2014/main" id="{28D63BE9-FAB4-43CE-910A-7E323EA9E781}"/>
              </a:ext>
            </a:extLst>
          </p:cNvPr>
          <p:cNvSpPr>
            <a:spLocks noGrp="1"/>
          </p:cNvSpPr>
          <p:nvPr>
            <p:ph type="title" hasCustomPrompt="1"/>
          </p:nvPr>
        </p:nvSpPr>
        <p:spPr>
          <a:xfrm>
            <a:off x="4934078" y="1522004"/>
            <a:ext cx="4209922" cy="2099278"/>
          </a:xfrm>
          <a:prstGeom prst="rect">
            <a:avLst/>
          </a:prstGeom>
          <a:solidFill>
            <a:schemeClr val="accent4">
              <a:lumMod val="50000"/>
              <a:alpha val="39000"/>
            </a:schemeClr>
          </a:solidFill>
        </p:spPr>
        <p:txBody>
          <a:bodyPr vert="horz" lIns="91440" tIns="45720" rIns="91440" bIns="45720" rtlCol="0" anchor="ctr" anchorCtr="0">
            <a:noAutofit/>
          </a:bodyPr>
          <a:lstStyle>
            <a:lvl1pPr>
              <a:defRPr lang="en-US" dirty="0">
                <a:solidFill>
                  <a:schemeClr val="bg1"/>
                </a:solidFill>
              </a:defRPr>
            </a:lvl1pPr>
          </a:lstStyle>
          <a:p>
            <a:pPr marL="0" lvl="0"/>
            <a:r>
              <a:rPr lang="en-US"/>
              <a:t>Slide Transition Title</a:t>
            </a:r>
            <a:br>
              <a:rPr lang="en-US"/>
            </a:br>
            <a:r>
              <a:rPr lang="en-US"/>
              <a:t>Option 3</a:t>
            </a:r>
          </a:p>
        </p:txBody>
      </p:sp>
      <p:pic>
        <p:nvPicPr>
          <p:cNvPr id="8" name="Picture 7">
            <a:extLst>
              <a:ext uri="{FF2B5EF4-FFF2-40B4-BE49-F238E27FC236}">
                <a16:creationId xmlns:a16="http://schemas.microsoft.com/office/drawing/2014/main" id="{15921292-9315-4046-AC3C-2581603C153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9879" y="2409243"/>
            <a:ext cx="494432" cy="370824"/>
          </a:xfrm>
          <a:prstGeom prst="rect">
            <a:avLst/>
          </a:prstGeom>
          <a:ln>
            <a:noFill/>
          </a:ln>
        </p:spPr>
      </p:pic>
      <p:pic>
        <p:nvPicPr>
          <p:cNvPr id="9" name="Graphic 8">
            <a:extLst>
              <a:ext uri="{FF2B5EF4-FFF2-40B4-BE49-F238E27FC236}">
                <a16:creationId xmlns:a16="http://schemas.microsoft.com/office/drawing/2014/main" id="{33D9D309-899B-4BC0-9A32-7080DC44FB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76409" y="266947"/>
            <a:ext cx="1017363" cy="346441"/>
          </a:xfrm>
          <a:prstGeom prst="rect">
            <a:avLst/>
          </a:prstGeom>
        </p:spPr>
      </p:pic>
      <p:sp>
        <p:nvSpPr>
          <p:cNvPr id="14" name="Slide Number Placeholder 5">
            <a:extLst>
              <a:ext uri="{FF2B5EF4-FFF2-40B4-BE49-F238E27FC236}">
                <a16:creationId xmlns:a16="http://schemas.microsoft.com/office/drawing/2014/main" id="{D6F67093-4963-4C15-9E3D-A42D0B3DD010}"/>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bg1"/>
                </a:solidFill>
              </a:defRPr>
            </a:lvl1pPr>
          </a:lstStyle>
          <a:p>
            <a:fld id="{D8B38C14-E798-4250-BA6C-A4D03AB10E73}" type="slidenum">
              <a:rPr lang="en-US" smtClean="0"/>
              <a:t>‹#›</a:t>
            </a:fld>
            <a:endParaRPr lang="en-US" dirty="0"/>
          </a:p>
        </p:txBody>
      </p:sp>
      <p:sp>
        <p:nvSpPr>
          <p:cNvPr id="15" name="Footer Placeholder 6">
            <a:extLst>
              <a:ext uri="{FF2B5EF4-FFF2-40B4-BE49-F238E27FC236}">
                <a16:creationId xmlns:a16="http://schemas.microsoft.com/office/drawing/2014/main" id="{A4F938D8-0FF9-4C2F-BA17-FAACA5EBF2E8}"/>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bg1"/>
                </a:solidFill>
              </a:defRPr>
            </a:lvl1pPr>
          </a:lstStyle>
          <a:p>
            <a:endParaRPr lang="en-US" dirty="0"/>
          </a:p>
        </p:txBody>
      </p:sp>
    </p:spTree>
    <p:extLst>
      <p:ext uri="{BB962C8B-B14F-4D97-AF65-F5344CB8AC3E}">
        <p14:creationId xmlns:p14="http://schemas.microsoft.com/office/powerpoint/2010/main" val="290784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 2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7" name="Content Placeholder 24">
            <a:extLst>
              <a:ext uri="{FF2B5EF4-FFF2-40B4-BE49-F238E27FC236}">
                <a16:creationId xmlns:a16="http://schemas.microsoft.com/office/drawing/2014/main" id="{2B05147F-9485-404E-B6F9-E69F6164F480}"/>
              </a:ext>
            </a:extLst>
          </p:cNvPr>
          <p:cNvSpPr>
            <a:spLocks noGrp="1"/>
          </p:cNvSpPr>
          <p:nvPr>
            <p:ph sz="quarter" idx="12"/>
          </p:nvPr>
        </p:nvSpPr>
        <p:spPr>
          <a:xfrm>
            <a:off x="235258" y="1119787"/>
            <a:ext cx="4243451" cy="3625454"/>
          </a:xfrm>
        </p:spPr>
        <p:txBody>
          <a:bodyPr>
            <a:normAutofit/>
          </a:bodyPr>
          <a:lstStyle>
            <a:lvl1pPr>
              <a:spcBef>
                <a:spcPts val="1125"/>
              </a:spcBef>
              <a:defRPr sz="1500"/>
            </a:lvl1pPr>
            <a:lvl2pPr marL="514256" indent="-171419">
              <a:spcBef>
                <a:spcPts val="750"/>
              </a:spcBef>
              <a:buFont typeface="Century Gothic" panose="020B0502020202020204" pitchFamily="34" charset="0"/>
              <a:buChar char="–"/>
              <a:defRPr sz="1250">
                <a:solidFill>
                  <a:schemeClr val="tx2"/>
                </a:solidFill>
              </a:defRPr>
            </a:lvl2pPr>
            <a:lvl3pPr>
              <a:spcBef>
                <a:spcPts val="750"/>
              </a:spcBef>
              <a:defRPr sz="1125">
                <a:solidFill>
                  <a:schemeClr val="tx2"/>
                </a:solidFill>
              </a:defRPr>
            </a:lvl3pPr>
            <a:lvl4pPr marL="1199928" indent="-171419">
              <a:spcBef>
                <a:spcPts val="375"/>
              </a:spcBef>
              <a:buFont typeface="Century Gothic" panose="020B0502020202020204" pitchFamily="34" charset="0"/>
              <a:buChar char="–"/>
              <a:defRPr sz="1000">
                <a:solidFill>
                  <a:schemeClr val="tx2"/>
                </a:solidFill>
              </a:defRPr>
            </a:lvl4pPr>
            <a:lvl5pPr>
              <a:spcBef>
                <a:spcPts val="375"/>
              </a:spcBef>
              <a:defRPr sz="87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4">
            <a:extLst>
              <a:ext uri="{FF2B5EF4-FFF2-40B4-BE49-F238E27FC236}">
                <a16:creationId xmlns:a16="http://schemas.microsoft.com/office/drawing/2014/main" id="{B5B31CC0-A593-4D02-B4A7-9FF896F02B88}"/>
              </a:ext>
            </a:extLst>
          </p:cNvPr>
          <p:cNvSpPr>
            <a:spLocks noGrp="1"/>
          </p:cNvSpPr>
          <p:nvPr>
            <p:ph sz="quarter" idx="13"/>
          </p:nvPr>
        </p:nvSpPr>
        <p:spPr>
          <a:xfrm>
            <a:off x="4667079" y="1119787"/>
            <a:ext cx="4243451" cy="3625454"/>
          </a:xfrm>
        </p:spPr>
        <p:txBody>
          <a:bodyPr>
            <a:normAutofit/>
          </a:bodyPr>
          <a:lstStyle>
            <a:lvl1pPr>
              <a:spcBef>
                <a:spcPts val="1125"/>
              </a:spcBef>
              <a:defRPr sz="1500"/>
            </a:lvl1pPr>
            <a:lvl2pPr marL="514256" indent="-171419">
              <a:spcBef>
                <a:spcPts val="750"/>
              </a:spcBef>
              <a:buFont typeface="Century Gothic" panose="020B0502020202020204" pitchFamily="34" charset="0"/>
              <a:buChar char="–"/>
              <a:defRPr sz="1250">
                <a:solidFill>
                  <a:schemeClr val="tx2"/>
                </a:solidFill>
              </a:defRPr>
            </a:lvl2pPr>
            <a:lvl3pPr>
              <a:spcBef>
                <a:spcPts val="750"/>
              </a:spcBef>
              <a:defRPr sz="1125">
                <a:solidFill>
                  <a:schemeClr val="tx2"/>
                </a:solidFill>
              </a:defRPr>
            </a:lvl3pPr>
            <a:lvl4pPr marL="1199928" indent="-171419">
              <a:spcBef>
                <a:spcPts val="375"/>
              </a:spcBef>
              <a:buFont typeface="Century Gothic" panose="020B0502020202020204" pitchFamily="34" charset="0"/>
              <a:buChar char="–"/>
              <a:defRPr sz="1000">
                <a:solidFill>
                  <a:schemeClr val="tx2"/>
                </a:solidFill>
              </a:defRPr>
            </a:lvl4pPr>
            <a:lvl5pPr>
              <a:spcBef>
                <a:spcPts val="375"/>
              </a:spcBef>
              <a:defRPr sz="87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A6C5DE44-7728-48DE-AC52-C3AFBCEB7DED}"/>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1" name="Footer Placeholder 6">
            <a:extLst>
              <a:ext uri="{FF2B5EF4-FFF2-40B4-BE49-F238E27FC236}">
                <a16:creationId xmlns:a16="http://schemas.microsoft.com/office/drawing/2014/main" id="{DFFC1757-06D3-4937-9A7D-0DDF7D7F7979}"/>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64487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Header Subheader">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D9EB4408-D2BB-4E0E-AD19-CA74285DDD34}"/>
              </a:ext>
            </a:extLst>
          </p:cNvPr>
          <p:cNvSpPr>
            <a:spLocks noGrp="1"/>
          </p:cNvSpPr>
          <p:nvPr>
            <p:ph type="title"/>
          </p:nvPr>
        </p:nvSpPr>
        <p:spPr>
          <a:xfrm>
            <a:off x="902648" y="82766"/>
            <a:ext cx="6392908" cy="423072"/>
          </a:xfrm>
          <a:prstGeom prst="rect">
            <a:avLst/>
          </a:prstGeom>
        </p:spPr>
        <p:txBody>
          <a:bodyPr vert="horz" lIns="91440" tIns="45720" rIns="91440" bIns="45720" rtlCol="0" anchor="ctr" anchorCtr="0">
            <a:noAutofit/>
          </a:bodyPr>
          <a:lstStyle>
            <a:lvl1pPr>
              <a:lnSpc>
                <a:spcPct val="85000"/>
              </a:lnSpc>
              <a:defRPr/>
            </a:lvl1pPr>
          </a:lstStyle>
          <a:p>
            <a:r>
              <a:rPr lang="en-US"/>
              <a:t>Click to edit Master title style</a:t>
            </a:r>
          </a:p>
        </p:txBody>
      </p:sp>
      <p:sp>
        <p:nvSpPr>
          <p:cNvPr id="24" name="Text Placeholder 15">
            <a:extLst>
              <a:ext uri="{FF2B5EF4-FFF2-40B4-BE49-F238E27FC236}">
                <a16:creationId xmlns:a16="http://schemas.microsoft.com/office/drawing/2014/main" id="{796CF910-2B71-4D09-8328-99446069F32B}"/>
              </a:ext>
            </a:extLst>
          </p:cNvPr>
          <p:cNvSpPr>
            <a:spLocks noGrp="1"/>
          </p:cNvSpPr>
          <p:nvPr>
            <p:ph type="body" sz="quarter" idx="12"/>
          </p:nvPr>
        </p:nvSpPr>
        <p:spPr>
          <a:xfrm>
            <a:off x="903113" y="505838"/>
            <a:ext cx="6392442" cy="383438"/>
          </a:xfrm>
        </p:spPr>
        <p:txBody>
          <a:bodyPr/>
          <a:lstStyle>
            <a:lvl1pPr marL="0" indent="0">
              <a:lnSpc>
                <a:spcPct val="85000"/>
              </a:lnSpc>
              <a:buNone/>
              <a:defRPr b="1">
                <a:solidFill>
                  <a:schemeClr val="accent2"/>
                </a:solidFill>
              </a:defRPr>
            </a:lvl1pPr>
            <a:lvl2pPr marL="342836" indent="0">
              <a:buNone/>
              <a:defRPr b="1">
                <a:solidFill>
                  <a:schemeClr val="accent4"/>
                </a:solidFill>
              </a:defRPr>
            </a:lvl2pPr>
            <a:lvl3pPr marL="685672" indent="0">
              <a:buNone/>
              <a:defRPr b="1">
                <a:solidFill>
                  <a:schemeClr val="accent4"/>
                </a:solidFill>
              </a:defRPr>
            </a:lvl3pPr>
            <a:lvl4pPr marL="1028509" indent="0">
              <a:buNone/>
              <a:defRPr b="1">
                <a:solidFill>
                  <a:schemeClr val="accent4"/>
                </a:solidFill>
              </a:defRPr>
            </a:lvl4pPr>
            <a:lvl5pPr marL="1371347" indent="0">
              <a:buNone/>
              <a:defRPr b="1">
                <a:solidFill>
                  <a:schemeClr val="accent4"/>
                </a:solidFill>
              </a:defRPr>
            </a:lvl5pPr>
          </a:lstStyle>
          <a:p>
            <a:pPr lvl="0"/>
            <a:r>
              <a:rPr lang="en-US"/>
              <a:t>Click to edit Master text styles</a:t>
            </a:r>
          </a:p>
        </p:txBody>
      </p:sp>
      <p:sp>
        <p:nvSpPr>
          <p:cNvPr id="17" name="Content Placeholder 24">
            <a:extLst>
              <a:ext uri="{FF2B5EF4-FFF2-40B4-BE49-F238E27FC236}">
                <a16:creationId xmlns:a16="http://schemas.microsoft.com/office/drawing/2014/main" id="{6A99301B-7543-4C8A-A14C-DE3EFAF9DB24}"/>
              </a:ext>
            </a:extLst>
          </p:cNvPr>
          <p:cNvSpPr>
            <a:spLocks noGrp="1"/>
          </p:cNvSpPr>
          <p:nvPr>
            <p:ph sz="quarter" idx="13"/>
          </p:nvPr>
        </p:nvSpPr>
        <p:spPr>
          <a:xfrm>
            <a:off x="235258" y="1119787"/>
            <a:ext cx="4243451" cy="3625454"/>
          </a:xfrm>
        </p:spPr>
        <p:txBody>
          <a:bodyPr>
            <a:normAutofit/>
          </a:bodyPr>
          <a:lstStyle>
            <a:lvl1pPr>
              <a:spcBef>
                <a:spcPts val="1125"/>
              </a:spcBef>
              <a:defRPr sz="1500"/>
            </a:lvl1pPr>
            <a:lvl2pPr marL="514256" indent="-171419">
              <a:spcBef>
                <a:spcPts val="750"/>
              </a:spcBef>
              <a:buFont typeface="Century Gothic" panose="020B0502020202020204" pitchFamily="34" charset="0"/>
              <a:buChar char="–"/>
              <a:defRPr sz="1250">
                <a:solidFill>
                  <a:schemeClr val="tx2"/>
                </a:solidFill>
              </a:defRPr>
            </a:lvl2pPr>
            <a:lvl3pPr>
              <a:spcBef>
                <a:spcPts val="750"/>
              </a:spcBef>
              <a:defRPr sz="1125">
                <a:solidFill>
                  <a:schemeClr val="tx2"/>
                </a:solidFill>
              </a:defRPr>
            </a:lvl3pPr>
            <a:lvl4pPr marL="1199928" indent="-171419">
              <a:spcBef>
                <a:spcPts val="375"/>
              </a:spcBef>
              <a:buFont typeface="Century Gothic" panose="020B0502020202020204" pitchFamily="34" charset="0"/>
              <a:buChar char="–"/>
              <a:defRPr sz="1000">
                <a:solidFill>
                  <a:schemeClr val="tx2"/>
                </a:solidFill>
              </a:defRPr>
            </a:lvl4pPr>
            <a:lvl5pPr>
              <a:spcBef>
                <a:spcPts val="375"/>
              </a:spcBef>
              <a:defRPr sz="87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4">
            <a:extLst>
              <a:ext uri="{FF2B5EF4-FFF2-40B4-BE49-F238E27FC236}">
                <a16:creationId xmlns:a16="http://schemas.microsoft.com/office/drawing/2014/main" id="{80833D55-6A56-464A-A6C7-826B940138C9}"/>
              </a:ext>
            </a:extLst>
          </p:cNvPr>
          <p:cNvSpPr>
            <a:spLocks noGrp="1"/>
          </p:cNvSpPr>
          <p:nvPr>
            <p:ph sz="quarter" idx="14"/>
          </p:nvPr>
        </p:nvSpPr>
        <p:spPr>
          <a:xfrm>
            <a:off x="4667079" y="1119787"/>
            <a:ext cx="4243451" cy="3625454"/>
          </a:xfrm>
        </p:spPr>
        <p:txBody>
          <a:bodyPr>
            <a:normAutofit/>
          </a:bodyPr>
          <a:lstStyle>
            <a:lvl1pPr>
              <a:spcBef>
                <a:spcPts val="1125"/>
              </a:spcBef>
              <a:defRPr sz="1500"/>
            </a:lvl1pPr>
            <a:lvl2pPr marL="514256" indent="-171419">
              <a:spcBef>
                <a:spcPts val="750"/>
              </a:spcBef>
              <a:buFont typeface="Century Gothic" panose="020B0502020202020204" pitchFamily="34" charset="0"/>
              <a:buChar char="–"/>
              <a:defRPr sz="1250">
                <a:solidFill>
                  <a:schemeClr val="tx2"/>
                </a:solidFill>
              </a:defRPr>
            </a:lvl2pPr>
            <a:lvl3pPr>
              <a:spcBef>
                <a:spcPts val="750"/>
              </a:spcBef>
              <a:defRPr sz="1125">
                <a:solidFill>
                  <a:schemeClr val="tx2"/>
                </a:solidFill>
              </a:defRPr>
            </a:lvl3pPr>
            <a:lvl4pPr marL="1199928" indent="-171419">
              <a:spcBef>
                <a:spcPts val="375"/>
              </a:spcBef>
              <a:buFont typeface="Century Gothic" panose="020B0502020202020204" pitchFamily="34" charset="0"/>
              <a:buChar char="–"/>
              <a:defRPr sz="1000">
                <a:solidFill>
                  <a:schemeClr val="tx2"/>
                </a:solidFill>
              </a:defRPr>
            </a:lvl4pPr>
            <a:lvl5pPr>
              <a:spcBef>
                <a:spcPts val="375"/>
              </a:spcBef>
              <a:defRPr sz="875">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1905369C-306B-4EED-ADFF-8822B1A3C4FE}"/>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31" name="Footer Placeholder 6">
            <a:extLst>
              <a:ext uri="{FF2B5EF4-FFF2-40B4-BE49-F238E27FC236}">
                <a16:creationId xmlns:a16="http://schemas.microsoft.com/office/drawing/2014/main" id="{170A61B5-BD02-49F0-8871-A16789410085}"/>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97554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Single Header">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A32D79-E68A-4107-9E16-1BE0337FFBB0}"/>
              </a:ext>
            </a:extLst>
          </p:cNvPr>
          <p:cNvSpPr>
            <a:spLocks noGrp="1"/>
          </p:cNvSpPr>
          <p:nvPr>
            <p:ph type="title" hasCustomPrompt="1"/>
          </p:nvPr>
        </p:nvSpPr>
        <p:spPr>
          <a:xfrm>
            <a:off x="902648" y="118628"/>
            <a:ext cx="6478783" cy="747757"/>
          </a:xfrm>
          <a:prstGeom prst="rect">
            <a:avLst/>
          </a:prstGeom>
        </p:spPr>
        <p:txBody>
          <a:bodyPr vert="horz" lIns="91440" tIns="45720" rIns="91440" bIns="45720" rtlCol="0" anchor="ctr" anchorCtr="0">
            <a:noAutofit/>
          </a:bodyPr>
          <a:lstStyle>
            <a:lvl1pPr>
              <a:lnSpc>
                <a:spcPct val="85000"/>
              </a:lnSpc>
              <a:defRPr/>
            </a:lvl1pPr>
          </a:lstStyle>
          <a:p>
            <a:r>
              <a:rPr lang="en-US"/>
              <a:t>Click to edit </a:t>
            </a:r>
            <a:br>
              <a:rPr lang="en-US"/>
            </a:br>
            <a:r>
              <a:rPr lang="en-US"/>
              <a:t>Master title style</a:t>
            </a:r>
          </a:p>
        </p:txBody>
      </p:sp>
      <p:sp>
        <p:nvSpPr>
          <p:cNvPr id="16" name="Content Placeholder 24">
            <a:extLst>
              <a:ext uri="{FF2B5EF4-FFF2-40B4-BE49-F238E27FC236}">
                <a16:creationId xmlns:a16="http://schemas.microsoft.com/office/drawing/2014/main" id="{A34FD180-0491-4B8F-B0AD-C854E76B70E0}"/>
              </a:ext>
            </a:extLst>
          </p:cNvPr>
          <p:cNvSpPr>
            <a:spLocks noGrp="1"/>
          </p:cNvSpPr>
          <p:nvPr>
            <p:ph sz="quarter" idx="13"/>
          </p:nvPr>
        </p:nvSpPr>
        <p:spPr>
          <a:xfrm>
            <a:off x="168433" y="1125550"/>
            <a:ext cx="2818152"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4">
            <a:extLst>
              <a:ext uri="{FF2B5EF4-FFF2-40B4-BE49-F238E27FC236}">
                <a16:creationId xmlns:a16="http://schemas.microsoft.com/office/drawing/2014/main" id="{DA9532B8-4EC8-4820-9656-FF889CC14AA0}"/>
              </a:ext>
            </a:extLst>
          </p:cNvPr>
          <p:cNvSpPr>
            <a:spLocks noGrp="1"/>
          </p:cNvSpPr>
          <p:nvPr>
            <p:ph sz="quarter" idx="14"/>
          </p:nvPr>
        </p:nvSpPr>
        <p:spPr>
          <a:xfrm>
            <a:off x="6157416" y="1125550"/>
            <a:ext cx="2818152"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4">
            <a:extLst>
              <a:ext uri="{FF2B5EF4-FFF2-40B4-BE49-F238E27FC236}">
                <a16:creationId xmlns:a16="http://schemas.microsoft.com/office/drawing/2014/main" id="{8E7F1DA4-358A-4B5D-B860-8B8812E81EFB}"/>
              </a:ext>
            </a:extLst>
          </p:cNvPr>
          <p:cNvSpPr>
            <a:spLocks noGrp="1"/>
          </p:cNvSpPr>
          <p:nvPr>
            <p:ph sz="quarter" idx="15"/>
          </p:nvPr>
        </p:nvSpPr>
        <p:spPr>
          <a:xfrm>
            <a:off x="3162924" y="1125550"/>
            <a:ext cx="2818152" cy="3625454"/>
          </a:xfrm>
        </p:spPr>
        <p:txBody>
          <a:bodyPr>
            <a:normAutofit/>
          </a:bodyPr>
          <a:lstStyle>
            <a:lvl1pPr>
              <a:spcBef>
                <a:spcPts val="1125"/>
              </a:spcBef>
              <a:defRPr sz="1250"/>
            </a:lvl1pPr>
            <a:lvl2pPr marL="514256" indent="-171419">
              <a:spcBef>
                <a:spcPts val="750"/>
              </a:spcBef>
              <a:buFont typeface="Century Gothic" panose="020B0502020202020204" pitchFamily="34" charset="0"/>
              <a:buChar char="–"/>
              <a:defRPr sz="1125">
                <a:solidFill>
                  <a:schemeClr val="tx2"/>
                </a:solidFill>
              </a:defRPr>
            </a:lvl2pPr>
            <a:lvl3pPr>
              <a:spcBef>
                <a:spcPts val="750"/>
              </a:spcBef>
              <a:defRPr sz="1000">
                <a:solidFill>
                  <a:schemeClr val="tx2"/>
                </a:solidFill>
              </a:defRPr>
            </a:lvl3pPr>
            <a:lvl4pPr marL="1199928" indent="-171419">
              <a:spcBef>
                <a:spcPts val="375"/>
              </a:spcBef>
              <a:buFont typeface="Century Gothic" panose="020B0502020202020204" pitchFamily="34" charset="0"/>
              <a:buChar char="–"/>
              <a:defRPr sz="875">
                <a:solidFill>
                  <a:schemeClr val="tx2"/>
                </a:solidFill>
              </a:defRPr>
            </a:lvl4pPr>
            <a:lvl5pPr>
              <a:spcBef>
                <a:spcPts val="375"/>
              </a:spcBef>
              <a:defRPr sz="7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82005775-B32E-4453-BA1F-AFF0E11741BF}"/>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1" name="Footer Placeholder 6">
            <a:extLst>
              <a:ext uri="{FF2B5EF4-FFF2-40B4-BE49-F238E27FC236}">
                <a16:creationId xmlns:a16="http://schemas.microsoft.com/office/drawing/2014/main" id="{D15F6D74-2F61-4F9D-AC46-E11AF2EF3703}"/>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38392826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6.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61"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13FEBE-0ADD-400A-8591-796E2C27754A}"/>
              </a:ext>
            </a:extLst>
          </p:cNvPr>
          <p:cNvSpPr/>
          <p:nvPr/>
        </p:nvSpPr>
        <p:spPr>
          <a:xfrm>
            <a:off x="0" y="0"/>
            <a:ext cx="9144000" cy="913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1" name="Arrow: Chevron 10">
            <a:extLst>
              <a:ext uri="{FF2B5EF4-FFF2-40B4-BE49-F238E27FC236}">
                <a16:creationId xmlns:a16="http://schemas.microsoft.com/office/drawing/2014/main" id="{95CF9167-8ABB-4038-A669-B0B4C334CD85}"/>
              </a:ext>
            </a:extLst>
          </p:cNvPr>
          <p:cNvSpPr/>
          <p:nvPr/>
        </p:nvSpPr>
        <p:spPr>
          <a:xfrm>
            <a:off x="7187593" y="0"/>
            <a:ext cx="519482" cy="913332"/>
          </a:xfrm>
          <a:prstGeom prst="chevron">
            <a:avLst>
              <a:gd name="adj" fmla="val 916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solidFill>
                <a:schemeClr val="tx1"/>
              </a:solidFill>
            </a:endParaRPr>
          </a:p>
        </p:txBody>
      </p:sp>
      <p:sp>
        <p:nvSpPr>
          <p:cNvPr id="3" name="Text Placeholder 2">
            <a:extLst>
              <a:ext uri="{FF2B5EF4-FFF2-40B4-BE49-F238E27FC236}">
                <a16:creationId xmlns:a16="http://schemas.microsoft.com/office/drawing/2014/main" id="{DDE9DDA0-74AF-864C-8FDB-6BD40DC6C78A}"/>
              </a:ext>
            </a:extLst>
          </p:cNvPr>
          <p:cNvSpPr>
            <a:spLocks noGrp="1"/>
          </p:cNvSpPr>
          <p:nvPr>
            <p:ph type="body" idx="1"/>
          </p:nvPr>
        </p:nvSpPr>
        <p:spPr>
          <a:xfrm>
            <a:off x="349835" y="1117600"/>
            <a:ext cx="8444332" cy="36233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30D4912-AB3B-F848-86D4-74E9BFE87F4A}"/>
              </a:ext>
            </a:extLst>
          </p:cNvPr>
          <p:cNvSpPr>
            <a:spLocks noGrp="1"/>
          </p:cNvSpPr>
          <p:nvPr>
            <p:ph type="sldNum" sz="quarter" idx="4"/>
          </p:nvPr>
        </p:nvSpPr>
        <p:spPr>
          <a:xfrm>
            <a:off x="7084115" y="4917457"/>
            <a:ext cx="1906980" cy="169871"/>
          </a:xfrm>
          <a:prstGeom prst="rect">
            <a:avLst/>
          </a:prstGeom>
        </p:spPr>
        <p:txBody>
          <a:bodyPr vert="horz" lIns="0" tIns="45720" rIns="0" bIns="45720" rtlCol="0" anchor="ctr"/>
          <a:lstStyle>
            <a:lvl1pPr algn="r">
              <a:defRPr sz="675">
                <a:solidFill>
                  <a:schemeClr val="accent6"/>
                </a:solidFill>
              </a:defRPr>
            </a:lvl1pPr>
          </a:lstStyle>
          <a:p>
            <a:fld id="{D8B38C14-E798-4250-BA6C-A4D03AB10E73}" type="slidenum">
              <a:rPr lang="en-US" smtClean="0"/>
              <a:t>‹#›</a:t>
            </a:fld>
            <a:endParaRPr lang="en-US" dirty="0"/>
          </a:p>
        </p:txBody>
      </p:sp>
      <p:sp>
        <p:nvSpPr>
          <p:cNvPr id="21" name="TextBox 20">
            <a:extLst>
              <a:ext uri="{FF2B5EF4-FFF2-40B4-BE49-F238E27FC236}">
                <a16:creationId xmlns:a16="http://schemas.microsoft.com/office/drawing/2014/main" id="{23C9145B-7772-FD46-BF2E-AB2A0B4F8B32}"/>
              </a:ext>
            </a:extLst>
          </p:cNvPr>
          <p:cNvSpPr txBox="1"/>
          <p:nvPr/>
        </p:nvSpPr>
        <p:spPr>
          <a:xfrm>
            <a:off x="250229" y="454113"/>
            <a:ext cx="184731" cy="341632"/>
          </a:xfrm>
          <a:prstGeom prst="rect">
            <a:avLst/>
          </a:prstGeom>
          <a:noFill/>
        </p:spPr>
        <p:txBody>
          <a:bodyPr wrap="none" rtlCol="0">
            <a:spAutoFit/>
          </a:bodyPr>
          <a:lstStyle/>
          <a:p>
            <a:endParaRPr lang="en-US" sz="1620" dirty="0"/>
          </a:p>
        </p:txBody>
      </p:sp>
      <p:sp>
        <p:nvSpPr>
          <p:cNvPr id="9" name="TextBox 8">
            <a:extLst>
              <a:ext uri="{FF2B5EF4-FFF2-40B4-BE49-F238E27FC236}">
                <a16:creationId xmlns:a16="http://schemas.microsoft.com/office/drawing/2014/main" id="{18EEF019-7782-43B8-B4A5-E5B115669F4F}"/>
              </a:ext>
            </a:extLst>
          </p:cNvPr>
          <p:cNvSpPr txBox="1"/>
          <p:nvPr/>
        </p:nvSpPr>
        <p:spPr>
          <a:xfrm>
            <a:off x="250229" y="454113"/>
            <a:ext cx="184731" cy="341632"/>
          </a:xfrm>
          <a:prstGeom prst="rect">
            <a:avLst/>
          </a:prstGeom>
          <a:noFill/>
        </p:spPr>
        <p:txBody>
          <a:bodyPr wrap="none" rtlCol="0">
            <a:spAutoFit/>
          </a:bodyPr>
          <a:lstStyle/>
          <a:p>
            <a:endParaRPr lang="en-US" sz="1620" dirty="0"/>
          </a:p>
        </p:txBody>
      </p:sp>
      <p:pic>
        <p:nvPicPr>
          <p:cNvPr id="12" name="Graphic 11">
            <a:extLst>
              <a:ext uri="{FF2B5EF4-FFF2-40B4-BE49-F238E27FC236}">
                <a16:creationId xmlns:a16="http://schemas.microsoft.com/office/drawing/2014/main" id="{5A68DC34-5F71-4CBB-8FDF-B0FDD552165F}"/>
              </a:ext>
            </a:extLst>
          </p:cNvPr>
          <p:cNvPicPr>
            <a:picLocks noChangeAspect="1"/>
          </p:cNvPicPr>
          <p:nvPr/>
        </p:nvPicPr>
        <p:blipFill>
          <a:blip r:embed="rId58" cstate="screen">
            <a:extLst>
              <a:ext uri="{28A0092B-C50C-407E-A947-70E740481C1C}">
                <a14:useLocalDpi xmlns:a14="http://schemas.microsoft.com/office/drawing/2010/main"/>
              </a:ext>
              <a:ext uri="{96DAC541-7B7A-43D3-8B79-37D633B846F1}">
                <asvg:svgBlip xmlns:asvg="http://schemas.microsoft.com/office/drawing/2016/SVG/main" r:embed="rId59"/>
              </a:ext>
            </a:extLst>
          </a:blip>
          <a:stretch>
            <a:fillRect/>
          </a:stretch>
        </p:blipFill>
        <p:spPr>
          <a:xfrm>
            <a:off x="7876409" y="266947"/>
            <a:ext cx="1017363" cy="346441"/>
          </a:xfrm>
          <a:prstGeom prst="rect">
            <a:avLst/>
          </a:prstGeom>
        </p:spPr>
      </p:pic>
      <p:pic>
        <p:nvPicPr>
          <p:cNvPr id="13" name="Picture 12">
            <a:extLst>
              <a:ext uri="{FF2B5EF4-FFF2-40B4-BE49-F238E27FC236}">
                <a16:creationId xmlns:a16="http://schemas.microsoft.com/office/drawing/2014/main" id="{01C80509-9892-4140-96A1-295BB878770A}"/>
              </a:ext>
            </a:extLst>
          </p:cNvPr>
          <p:cNvPicPr>
            <a:picLocks noChangeAspect="1"/>
          </p:cNvPicPr>
          <p:nvPr/>
        </p:nvPicPr>
        <p:blipFill>
          <a:blip r:embed="rId60">
            <a:extLst>
              <a:ext uri="{96DAC541-7B7A-43D3-8B79-37D633B846F1}">
                <asvg:svgBlip xmlns:asvg="http://schemas.microsoft.com/office/drawing/2016/SVG/main" r:embed="rId61"/>
              </a:ext>
            </a:extLst>
          </a:blip>
          <a:srcRect/>
          <a:stretch/>
        </p:blipFill>
        <p:spPr>
          <a:xfrm>
            <a:off x="184342" y="284517"/>
            <a:ext cx="494432" cy="370824"/>
          </a:xfrm>
          <a:prstGeom prst="rect">
            <a:avLst/>
          </a:prstGeom>
          <a:ln>
            <a:noFill/>
          </a:ln>
        </p:spPr>
      </p:pic>
      <p:sp>
        <p:nvSpPr>
          <p:cNvPr id="14" name="Arrow: Pentagon 13">
            <a:extLst>
              <a:ext uri="{FF2B5EF4-FFF2-40B4-BE49-F238E27FC236}">
                <a16:creationId xmlns:a16="http://schemas.microsoft.com/office/drawing/2014/main" id="{8FE36C73-CE35-4628-B00F-B584E7A0ABEE}"/>
              </a:ext>
            </a:extLst>
          </p:cNvPr>
          <p:cNvSpPr/>
          <p:nvPr/>
        </p:nvSpPr>
        <p:spPr>
          <a:xfrm>
            <a:off x="1" y="0"/>
            <a:ext cx="838556" cy="913332"/>
          </a:xfrm>
          <a:prstGeom prst="homePlate">
            <a:avLst>
              <a:gd name="adj" fmla="val 669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5" name="Title Placeholder 4">
            <a:extLst>
              <a:ext uri="{FF2B5EF4-FFF2-40B4-BE49-F238E27FC236}">
                <a16:creationId xmlns:a16="http://schemas.microsoft.com/office/drawing/2014/main" id="{27E571A6-6E19-4327-9A75-BB889188369B}"/>
              </a:ext>
            </a:extLst>
          </p:cNvPr>
          <p:cNvSpPr>
            <a:spLocks noGrp="1"/>
          </p:cNvSpPr>
          <p:nvPr>
            <p:ph type="title"/>
          </p:nvPr>
        </p:nvSpPr>
        <p:spPr>
          <a:xfrm>
            <a:off x="903601" y="76200"/>
            <a:ext cx="6258592" cy="837133"/>
          </a:xfrm>
          <a:prstGeom prst="rect">
            <a:avLst/>
          </a:prstGeom>
        </p:spPr>
        <p:txBody>
          <a:bodyPr vert="horz" lIns="91440" tIns="45720" rIns="91440" bIns="45720" rtlCol="0" anchor="ctr" anchorCtr="0">
            <a:noAutofit/>
          </a:bodyPr>
          <a:lstStyle/>
          <a:p>
            <a:pPr marL="0" lvl="0">
              <a:lnSpc>
                <a:spcPct val="85000"/>
              </a:lnSpc>
            </a:pPr>
            <a:r>
              <a:rPr lang="en-US"/>
              <a:t>Click to edit </a:t>
            </a:r>
            <a:br>
              <a:rPr lang="en-US"/>
            </a:br>
            <a:r>
              <a:rPr lang="en-US"/>
              <a:t>Master title style</a:t>
            </a:r>
          </a:p>
        </p:txBody>
      </p:sp>
      <p:pic>
        <p:nvPicPr>
          <p:cNvPr id="18" name="Picture 17">
            <a:extLst>
              <a:ext uri="{FF2B5EF4-FFF2-40B4-BE49-F238E27FC236}">
                <a16:creationId xmlns:a16="http://schemas.microsoft.com/office/drawing/2014/main" id="{4AB9CC71-7C95-4699-8D0E-1CB756394CD3}"/>
              </a:ext>
            </a:extLst>
          </p:cNvPr>
          <p:cNvPicPr>
            <a:picLocks noChangeAspect="1"/>
          </p:cNvPicPr>
          <p:nvPr/>
        </p:nvPicPr>
        <p:blipFill>
          <a:blip r:embed="rId62">
            <a:extLst>
              <a:ext uri="{96DAC541-7B7A-43D3-8B79-37D633B846F1}">
                <asvg:svgBlip xmlns:asvg="http://schemas.microsoft.com/office/drawing/2016/SVG/main" r:embed="rId63"/>
              </a:ext>
            </a:extLst>
          </a:blip>
          <a:srcRect/>
          <a:stretch/>
        </p:blipFill>
        <p:spPr>
          <a:xfrm>
            <a:off x="176849" y="268554"/>
            <a:ext cx="509414" cy="382061"/>
          </a:xfrm>
          <a:prstGeom prst="rect">
            <a:avLst/>
          </a:prstGeom>
          <a:ln>
            <a:noFill/>
          </a:ln>
        </p:spPr>
      </p:pic>
      <p:sp>
        <p:nvSpPr>
          <p:cNvPr id="7" name="Footer Placeholder 6">
            <a:extLst>
              <a:ext uri="{FF2B5EF4-FFF2-40B4-BE49-F238E27FC236}">
                <a16:creationId xmlns:a16="http://schemas.microsoft.com/office/drawing/2014/main" id="{A654E314-87F2-4A80-956C-2CE018D2F6E4}"/>
              </a:ext>
            </a:extLst>
          </p:cNvPr>
          <p:cNvSpPr>
            <a:spLocks noGrp="1"/>
          </p:cNvSpPr>
          <p:nvPr>
            <p:ph type="ftr" sz="quarter" idx="3"/>
          </p:nvPr>
        </p:nvSpPr>
        <p:spPr>
          <a:xfrm>
            <a:off x="152905" y="4917457"/>
            <a:ext cx="6667823" cy="169871"/>
          </a:xfrm>
          <a:prstGeom prst="rect">
            <a:avLst/>
          </a:prstGeom>
        </p:spPr>
        <p:txBody>
          <a:bodyPr vert="horz" lIns="0" tIns="45720" rIns="0" bIns="45720" rtlCol="0" anchor="ctr"/>
          <a:lstStyle>
            <a:lvl1pPr>
              <a:defRPr lang="en-US" sz="563">
                <a:solidFill>
                  <a:schemeClr val="tx2"/>
                </a:solidFill>
              </a:defRPr>
            </a:lvl1pPr>
          </a:lstStyle>
          <a:p>
            <a:endParaRPr lang="en-US" dirty="0"/>
          </a:p>
        </p:txBody>
      </p:sp>
    </p:spTree>
    <p:extLst>
      <p:ext uri="{BB962C8B-B14F-4D97-AF65-F5344CB8AC3E}">
        <p14:creationId xmlns:p14="http://schemas.microsoft.com/office/powerpoint/2010/main" val="174675543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Lst>
  <p:txStyles>
    <p:titleStyle>
      <a:lvl1pPr algn="l" defTabSz="685674" rtl="0" eaLnBrk="1" latinLnBrk="0" hangingPunct="1">
        <a:lnSpc>
          <a:spcPct val="90000"/>
        </a:lnSpc>
        <a:spcBef>
          <a:spcPct val="0"/>
        </a:spcBef>
        <a:buNone/>
        <a:defRPr lang="en-US" sz="2700" b="0" kern="1200" dirty="0">
          <a:solidFill>
            <a:schemeClr val="tx2"/>
          </a:solidFill>
          <a:latin typeface="+mj-lt"/>
          <a:ea typeface="+mj-ea"/>
          <a:cs typeface="+mj-cs"/>
        </a:defRPr>
      </a:lvl1pPr>
    </p:titleStyle>
    <p:bodyStyle>
      <a:lvl1pPr marL="171419" indent="-171419" algn="l" defTabSz="685674" rtl="0" eaLnBrk="1" latinLnBrk="0" hangingPunct="1">
        <a:lnSpc>
          <a:spcPct val="90000"/>
        </a:lnSpc>
        <a:spcBef>
          <a:spcPts val="1350"/>
        </a:spcBef>
        <a:buFont typeface="Arial" panose="020B0604020202020204" pitchFamily="34" charset="0"/>
        <a:buChar char="•"/>
        <a:defRPr sz="1800" kern="1200">
          <a:solidFill>
            <a:schemeClr val="tx2"/>
          </a:solidFill>
          <a:latin typeface="+mn-lt"/>
          <a:ea typeface="+mn-ea"/>
          <a:cs typeface="+mn-cs"/>
        </a:defRPr>
      </a:lvl1pPr>
      <a:lvl2pPr marL="514256" indent="-171419" algn="l" defTabSz="685674" rtl="0" eaLnBrk="1" latinLnBrk="0" hangingPunct="1">
        <a:lnSpc>
          <a:spcPct val="90000"/>
        </a:lnSpc>
        <a:spcBef>
          <a:spcPts val="900"/>
        </a:spcBef>
        <a:buFont typeface="Century Gothic" panose="020B0502020202020204" pitchFamily="34" charset="0"/>
        <a:buChar char="–"/>
        <a:defRPr sz="1500" kern="1200">
          <a:solidFill>
            <a:schemeClr val="tx2"/>
          </a:solidFill>
          <a:latin typeface="+mn-lt"/>
          <a:ea typeface="+mn-ea"/>
          <a:cs typeface="+mn-cs"/>
        </a:defRPr>
      </a:lvl2pPr>
      <a:lvl3pPr marL="857091" indent="-171419" algn="l" defTabSz="685674" rtl="0" eaLnBrk="1" latinLnBrk="0" hangingPunct="1">
        <a:lnSpc>
          <a:spcPct val="90000"/>
        </a:lnSpc>
        <a:spcBef>
          <a:spcPts val="900"/>
        </a:spcBef>
        <a:buFont typeface="Arial" panose="020B0604020202020204" pitchFamily="34" charset="0"/>
        <a:buChar char="•"/>
        <a:defRPr sz="1350" kern="1200">
          <a:solidFill>
            <a:schemeClr val="tx2"/>
          </a:solidFill>
          <a:latin typeface="+mn-lt"/>
          <a:ea typeface="+mn-ea"/>
          <a:cs typeface="+mn-cs"/>
        </a:defRPr>
      </a:lvl3pPr>
      <a:lvl4pPr marL="1199928" indent="-171419" algn="l" defTabSz="685674" rtl="0" eaLnBrk="1" latinLnBrk="0" hangingPunct="1">
        <a:lnSpc>
          <a:spcPct val="90000"/>
        </a:lnSpc>
        <a:spcBef>
          <a:spcPts val="450"/>
        </a:spcBef>
        <a:buFont typeface="Century Gothic" panose="020B0502020202020204" pitchFamily="34" charset="0"/>
        <a:buChar char="–"/>
        <a:defRPr sz="1200" kern="1200">
          <a:solidFill>
            <a:schemeClr val="tx2"/>
          </a:solidFill>
          <a:latin typeface="+mn-lt"/>
          <a:ea typeface="+mn-ea"/>
          <a:cs typeface="+mn-cs"/>
        </a:defRPr>
      </a:lvl4pPr>
      <a:lvl5pPr marL="1542766" indent="-171419" algn="l" defTabSz="685674" rtl="0" eaLnBrk="1" latinLnBrk="0" hangingPunct="1">
        <a:lnSpc>
          <a:spcPct val="90000"/>
        </a:lnSpc>
        <a:spcBef>
          <a:spcPts val="450"/>
        </a:spcBef>
        <a:buFont typeface="Arial" panose="020B0604020202020204" pitchFamily="34" charset="0"/>
        <a:buChar char="•"/>
        <a:defRPr sz="1050" kern="1200">
          <a:solidFill>
            <a:schemeClr val="tx2"/>
          </a:solidFill>
          <a:latin typeface="+mn-lt"/>
          <a:ea typeface="+mn-ea"/>
          <a:cs typeface="+mn-cs"/>
        </a:defRPr>
      </a:lvl5pPr>
      <a:lvl6pPr marL="1885601" indent="-171419" algn="l" defTabSz="6856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37" indent="-171419" algn="l" defTabSz="6856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75" indent="-171419" algn="l" defTabSz="6856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112" indent="-171419" algn="l" defTabSz="68567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74" rtl="0" eaLnBrk="1" latinLnBrk="0" hangingPunct="1">
        <a:defRPr sz="1350" kern="1200">
          <a:solidFill>
            <a:schemeClr val="tx1"/>
          </a:solidFill>
          <a:latin typeface="+mn-lt"/>
          <a:ea typeface="+mn-ea"/>
          <a:cs typeface="+mn-cs"/>
        </a:defRPr>
      </a:lvl1pPr>
      <a:lvl2pPr marL="342837" algn="l" defTabSz="685674" rtl="0" eaLnBrk="1" latinLnBrk="0" hangingPunct="1">
        <a:defRPr sz="1350" kern="1200">
          <a:solidFill>
            <a:schemeClr val="tx1"/>
          </a:solidFill>
          <a:latin typeface="+mn-lt"/>
          <a:ea typeface="+mn-ea"/>
          <a:cs typeface="+mn-cs"/>
        </a:defRPr>
      </a:lvl2pPr>
      <a:lvl3pPr marL="685674" algn="l" defTabSz="685674" rtl="0" eaLnBrk="1" latinLnBrk="0" hangingPunct="1">
        <a:defRPr sz="1350" kern="1200">
          <a:solidFill>
            <a:schemeClr val="tx1"/>
          </a:solidFill>
          <a:latin typeface="+mn-lt"/>
          <a:ea typeface="+mn-ea"/>
          <a:cs typeface="+mn-cs"/>
        </a:defRPr>
      </a:lvl3pPr>
      <a:lvl4pPr marL="1028509" algn="l" defTabSz="685674" rtl="0" eaLnBrk="1" latinLnBrk="0" hangingPunct="1">
        <a:defRPr sz="1350" kern="1200">
          <a:solidFill>
            <a:schemeClr val="tx1"/>
          </a:solidFill>
          <a:latin typeface="+mn-lt"/>
          <a:ea typeface="+mn-ea"/>
          <a:cs typeface="+mn-cs"/>
        </a:defRPr>
      </a:lvl4pPr>
      <a:lvl5pPr marL="1371347" algn="l" defTabSz="685674" rtl="0" eaLnBrk="1" latinLnBrk="0" hangingPunct="1">
        <a:defRPr sz="1350" kern="1200">
          <a:solidFill>
            <a:schemeClr val="tx1"/>
          </a:solidFill>
          <a:latin typeface="+mn-lt"/>
          <a:ea typeface="+mn-ea"/>
          <a:cs typeface="+mn-cs"/>
        </a:defRPr>
      </a:lvl5pPr>
      <a:lvl6pPr marL="1714184" algn="l" defTabSz="685674" rtl="0" eaLnBrk="1" latinLnBrk="0" hangingPunct="1">
        <a:defRPr sz="1350" kern="1200">
          <a:solidFill>
            <a:schemeClr val="tx1"/>
          </a:solidFill>
          <a:latin typeface="+mn-lt"/>
          <a:ea typeface="+mn-ea"/>
          <a:cs typeface="+mn-cs"/>
        </a:defRPr>
      </a:lvl6pPr>
      <a:lvl7pPr marL="2057019" algn="l" defTabSz="685674" rtl="0" eaLnBrk="1" latinLnBrk="0" hangingPunct="1">
        <a:defRPr sz="1350" kern="1200">
          <a:solidFill>
            <a:schemeClr val="tx1"/>
          </a:solidFill>
          <a:latin typeface="+mn-lt"/>
          <a:ea typeface="+mn-ea"/>
          <a:cs typeface="+mn-cs"/>
        </a:defRPr>
      </a:lvl7pPr>
      <a:lvl8pPr marL="2399856" algn="l" defTabSz="685674" rtl="0" eaLnBrk="1" latinLnBrk="0" hangingPunct="1">
        <a:defRPr sz="1350" kern="1200">
          <a:solidFill>
            <a:schemeClr val="tx1"/>
          </a:solidFill>
          <a:latin typeface="+mn-lt"/>
          <a:ea typeface="+mn-ea"/>
          <a:cs typeface="+mn-cs"/>
        </a:defRPr>
      </a:lvl8pPr>
      <a:lvl9pPr marL="2742694" algn="l" defTabSz="68567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0">
          <p15:clr>
            <a:srgbClr val="F26B43"/>
          </p15:clr>
        </p15:guide>
        <p15:guide id="2" pos="2940">
          <p15:clr>
            <a:srgbClr val="F26B43"/>
          </p15:clr>
        </p15:guide>
        <p15:guide id="3" pos="6400">
          <p15:clr>
            <a:srgbClr val="F26B43"/>
          </p15:clr>
        </p15:guide>
        <p15:guide id="5" orient="horz" pos="2160">
          <p15:clr>
            <a:srgbClr val="F26B43"/>
          </p15:clr>
        </p15:guide>
        <p15:guide id="6" pos="3528">
          <p15:clr>
            <a:srgbClr val="F26B43"/>
          </p15:clr>
        </p15:guide>
        <p15:guide id="7" pos="7680">
          <p15:clr>
            <a:srgbClr val="F26B43"/>
          </p15:clr>
        </p15:guide>
        <p15:guide id="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5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EE6-BCDC-4D03-B39A-C74BEF5F1A38}"/>
              </a:ext>
            </a:extLst>
          </p:cNvPr>
          <p:cNvSpPr>
            <a:spLocks noGrp="1"/>
          </p:cNvSpPr>
          <p:nvPr>
            <p:ph type="title"/>
          </p:nvPr>
        </p:nvSpPr>
        <p:spPr>
          <a:xfrm>
            <a:off x="2120478" y="2476068"/>
            <a:ext cx="6659744" cy="566871"/>
          </a:xfrm>
        </p:spPr>
        <p:txBody>
          <a:bodyPr/>
          <a:lstStyle/>
          <a:p>
            <a:pPr marL="0" marR="0" lvl="0" indent="0" defTabSz="914400" rtl="0" eaLnBrk="1" fontAlgn="auto" latinLnBrk="0" hangingPunct="1">
              <a:lnSpc>
                <a:spcPct val="100000"/>
              </a:lnSpc>
              <a:spcBef>
                <a:spcPts val="0"/>
              </a:spcBef>
              <a:spcAft>
                <a:spcPts val="0"/>
              </a:spcAft>
              <a:tabLst/>
              <a:defRPr/>
            </a:pPr>
            <a:br>
              <a:rPr kumimoji="0" lang="en-US" sz="2800" b="0" i="0" u="none" strike="noStrike" kern="1200" cap="none" spc="0" normalizeH="0" baseline="0" noProof="0" dirty="0">
                <a:ln>
                  <a:noFill/>
                </a:ln>
                <a:solidFill>
                  <a:srgbClr val="53565A"/>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rgbClr val="53565A"/>
                </a:solidFill>
                <a:effectLst/>
                <a:uLnTx/>
                <a:uFillTx/>
                <a:ea typeface="+mn-ea"/>
                <a:cs typeface="+mn-cs"/>
              </a:rPr>
              <a:t>Integrating Human Factors </a:t>
            </a:r>
            <a:br>
              <a:rPr kumimoji="0" lang="en-US" sz="2400" b="0" i="0" u="none" strike="noStrike" kern="1200" cap="none" spc="0" normalizeH="0" baseline="0" noProof="0" dirty="0">
                <a:ln>
                  <a:noFill/>
                </a:ln>
                <a:solidFill>
                  <a:srgbClr val="53565A"/>
                </a:solidFill>
                <a:effectLst/>
                <a:uLnTx/>
                <a:uFillTx/>
                <a:ea typeface="+mn-ea"/>
                <a:cs typeface="+mn-cs"/>
              </a:rPr>
            </a:br>
            <a:r>
              <a:rPr kumimoji="0" lang="en-US" sz="2400" b="0" i="0" u="none" strike="noStrike" kern="1200" cap="none" spc="0" normalizeH="0" baseline="0" noProof="0" dirty="0">
                <a:ln>
                  <a:noFill/>
                </a:ln>
                <a:solidFill>
                  <a:srgbClr val="53565A"/>
                </a:solidFill>
                <a:effectLst/>
                <a:uLnTx/>
                <a:uFillTx/>
                <a:ea typeface="+mn-ea"/>
                <a:cs typeface="+mn-cs"/>
              </a:rPr>
              <a:t>into Medical Device </a:t>
            </a:r>
            <a:br>
              <a:rPr kumimoji="0" lang="en-US" sz="2400" b="0" i="0" u="none" strike="noStrike" kern="1200" cap="none" spc="0" normalizeH="0" baseline="0" noProof="0" dirty="0">
                <a:ln>
                  <a:noFill/>
                </a:ln>
                <a:solidFill>
                  <a:srgbClr val="53565A"/>
                </a:solidFill>
                <a:effectLst/>
                <a:uLnTx/>
                <a:uFillTx/>
                <a:ea typeface="+mn-ea"/>
                <a:cs typeface="+mn-cs"/>
              </a:rPr>
            </a:br>
            <a:r>
              <a:rPr kumimoji="0" lang="en-US" sz="2400" b="0" i="0" u="none" strike="noStrike" kern="1200" cap="none" spc="0" normalizeH="0" baseline="0" noProof="0" dirty="0">
                <a:ln>
                  <a:noFill/>
                </a:ln>
                <a:solidFill>
                  <a:srgbClr val="53565A"/>
                </a:solidFill>
                <a:effectLst/>
                <a:uLnTx/>
                <a:uFillTx/>
                <a:ea typeface="+mn-ea"/>
                <a:cs typeface="+mn-cs"/>
              </a:rPr>
              <a:t>Product Development Lifecycles</a:t>
            </a:r>
            <a:endParaRPr lang="en-US" dirty="0"/>
          </a:p>
        </p:txBody>
      </p:sp>
      <p:sp>
        <p:nvSpPr>
          <p:cNvPr id="3" name="Subtitle 2">
            <a:extLst>
              <a:ext uri="{FF2B5EF4-FFF2-40B4-BE49-F238E27FC236}">
                <a16:creationId xmlns:a16="http://schemas.microsoft.com/office/drawing/2014/main" id="{72975129-8312-48A1-AC14-9D2C59442464}"/>
              </a:ext>
            </a:extLst>
          </p:cNvPr>
          <p:cNvSpPr>
            <a:spLocks noGrp="1"/>
          </p:cNvSpPr>
          <p:nvPr>
            <p:ph type="body" sz="quarter" idx="10"/>
          </p:nvPr>
        </p:nvSpPr>
        <p:spPr>
          <a:xfrm>
            <a:off x="2120123" y="4030435"/>
            <a:ext cx="6660099" cy="566871"/>
          </a:xfrm>
        </p:spPr>
        <p:txBody>
          <a:bodyPr>
            <a:normAutofit fontScale="92500" lnSpcReduction="10000"/>
          </a:bodyPr>
          <a:lstStyle/>
          <a:p>
            <a:r>
              <a:rPr lang="en-US" dirty="0"/>
              <a:t>Elizabeth Bononno</a:t>
            </a:r>
          </a:p>
          <a:p>
            <a:r>
              <a:rPr lang="en-US" dirty="0"/>
              <a:t>10Dec2021</a:t>
            </a:r>
          </a:p>
        </p:txBody>
      </p:sp>
      <p:pic>
        <p:nvPicPr>
          <p:cNvPr id="7" name="Picture 6">
            <a:extLst>
              <a:ext uri="{FF2B5EF4-FFF2-40B4-BE49-F238E27FC236}">
                <a16:creationId xmlns:a16="http://schemas.microsoft.com/office/drawing/2014/main" id="{8AF474AB-11C3-4D9D-A71C-FF52970E4A11}"/>
              </a:ext>
            </a:extLst>
          </p:cNvPr>
          <p:cNvPicPr>
            <a:picLocks noChangeAspect="1"/>
          </p:cNvPicPr>
          <p:nvPr/>
        </p:nvPicPr>
        <p:blipFill>
          <a:blip r:embed="rId2"/>
          <a:stretch>
            <a:fillRect/>
          </a:stretch>
        </p:blipFill>
        <p:spPr>
          <a:xfrm>
            <a:off x="6940550" y="2917371"/>
            <a:ext cx="2203451" cy="2226129"/>
          </a:xfrm>
          <a:prstGeom prst="rect">
            <a:avLst/>
          </a:prstGeom>
        </p:spPr>
      </p:pic>
    </p:spTree>
    <p:extLst>
      <p:ext uri="{BB962C8B-B14F-4D97-AF65-F5344CB8AC3E}">
        <p14:creationId xmlns:p14="http://schemas.microsoft.com/office/powerpoint/2010/main" val="426425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B463E-650B-462B-8A6F-BB8B861A3DA0}"/>
              </a:ext>
            </a:extLst>
          </p:cNvPr>
          <p:cNvSpPr>
            <a:spLocks noGrp="1"/>
          </p:cNvSpPr>
          <p:nvPr>
            <p:ph type="title"/>
          </p:nvPr>
        </p:nvSpPr>
        <p:spPr>
          <a:xfrm>
            <a:off x="870857" y="239235"/>
            <a:ext cx="7859486" cy="502444"/>
          </a:xfrm>
        </p:spPr>
        <p:txBody>
          <a:bodyPr/>
          <a:lstStyle/>
          <a:p>
            <a:r>
              <a:rPr lang="en-US" sz="2000" dirty="0">
                <a:solidFill>
                  <a:schemeClr val="tx2"/>
                </a:solidFill>
                <a:latin typeface="+mj-lt"/>
                <a:ea typeface="+mj-ea"/>
                <a:cs typeface="+mj-cs"/>
              </a:rPr>
              <a:t>Medical Device Users</a:t>
            </a:r>
          </a:p>
        </p:txBody>
      </p:sp>
      <p:sp>
        <p:nvSpPr>
          <p:cNvPr id="4" name="Rectangle 3">
            <a:extLst>
              <a:ext uri="{FF2B5EF4-FFF2-40B4-BE49-F238E27FC236}">
                <a16:creationId xmlns:a16="http://schemas.microsoft.com/office/drawing/2014/main" id="{7518EEEE-66D2-4205-919F-B88AC30CEBCA}"/>
              </a:ext>
            </a:extLst>
          </p:cNvPr>
          <p:cNvSpPr txBox="1">
            <a:spLocks noChangeArrowheads="1"/>
          </p:cNvSpPr>
          <p:nvPr/>
        </p:nvSpPr>
        <p:spPr bwMode="auto">
          <a:xfrm>
            <a:off x="327297" y="1081313"/>
            <a:ext cx="8489406" cy="3428885"/>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p:txBody>
      </p:sp>
      <p:pic>
        <p:nvPicPr>
          <p:cNvPr id="6" name="Content Placeholder 17">
            <a:extLst>
              <a:ext uri="{FF2B5EF4-FFF2-40B4-BE49-F238E27FC236}">
                <a16:creationId xmlns:a16="http://schemas.microsoft.com/office/drawing/2014/main" id="{2AA4FF31-72E3-46C4-BFD9-F69F1104BD5A}"/>
              </a:ext>
            </a:extLst>
          </p:cNvPr>
          <p:cNvPicPr>
            <a:picLocks noChangeAspect="1"/>
          </p:cNvPicPr>
          <p:nvPr/>
        </p:nvPicPr>
        <p:blipFill>
          <a:blip r:embed="rId3"/>
          <a:stretch>
            <a:fillRect/>
          </a:stretch>
        </p:blipFill>
        <p:spPr>
          <a:xfrm>
            <a:off x="4266841" y="972333"/>
            <a:ext cx="1221581" cy="2107406"/>
          </a:xfrm>
          <a:prstGeom prst="rect">
            <a:avLst/>
          </a:prstGeom>
        </p:spPr>
      </p:pic>
      <p:pic>
        <p:nvPicPr>
          <p:cNvPr id="7" name="Picture 6">
            <a:extLst>
              <a:ext uri="{FF2B5EF4-FFF2-40B4-BE49-F238E27FC236}">
                <a16:creationId xmlns:a16="http://schemas.microsoft.com/office/drawing/2014/main" id="{BDAF86CD-0D2B-441D-9836-7502B8454AC5}"/>
              </a:ext>
            </a:extLst>
          </p:cNvPr>
          <p:cNvPicPr>
            <a:picLocks noChangeAspect="1"/>
          </p:cNvPicPr>
          <p:nvPr/>
        </p:nvPicPr>
        <p:blipFill>
          <a:blip r:embed="rId4"/>
          <a:stretch>
            <a:fillRect/>
          </a:stretch>
        </p:blipFill>
        <p:spPr>
          <a:xfrm>
            <a:off x="2154917" y="1798921"/>
            <a:ext cx="2143125" cy="1265162"/>
          </a:xfrm>
          <a:prstGeom prst="rect">
            <a:avLst/>
          </a:prstGeom>
        </p:spPr>
      </p:pic>
      <p:pic>
        <p:nvPicPr>
          <p:cNvPr id="8" name="Picture 7">
            <a:extLst>
              <a:ext uri="{FF2B5EF4-FFF2-40B4-BE49-F238E27FC236}">
                <a16:creationId xmlns:a16="http://schemas.microsoft.com/office/drawing/2014/main" id="{D54B8FD1-839B-4740-AC32-D30F1E409D62}"/>
              </a:ext>
            </a:extLst>
          </p:cNvPr>
          <p:cNvPicPr>
            <a:picLocks noChangeAspect="1"/>
          </p:cNvPicPr>
          <p:nvPr/>
        </p:nvPicPr>
        <p:blipFill>
          <a:blip r:embed="rId5"/>
          <a:stretch>
            <a:fillRect/>
          </a:stretch>
        </p:blipFill>
        <p:spPr>
          <a:xfrm>
            <a:off x="1491920" y="2930715"/>
            <a:ext cx="3135290" cy="1755762"/>
          </a:xfrm>
          <a:prstGeom prst="rect">
            <a:avLst/>
          </a:prstGeom>
        </p:spPr>
      </p:pic>
      <p:pic>
        <p:nvPicPr>
          <p:cNvPr id="9" name="Picture 8">
            <a:extLst>
              <a:ext uri="{FF2B5EF4-FFF2-40B4-BE49-F238E27FC236}">
                <a16:creationId xmlns:a16="http://schemas.microsoft.com/office/drawing/2014/main" id="{C1E5A3B7-C007-4099-8D59-14793F548488}"/>
              </a:ext>
            </a:extLst>
          </p:cNvPr>
          <p:cNvPicPr>
            <a:picLocks noChangeAspect="1"/>
          </p:cNvPicPr>
          <p:nvPr/>
        </p:nvPicPr>
        <p:blipFill>
          <a:blip r:embed="rId6"/>
          <a:stretch>
            <a:fillRect/>
          </a:stretch>
        </p:blipFill>
        <p:spPr>
          <a:xfrm>
            <a:off x="1030108" y="1783265"/>
            <a:ext cx="1642025" cy="2129427"/>
          </a:xfrm>
          <a:prstGeom prst="rect">
            <a:avLst/>
          </a:prstGeom>
        </p:spPr>
      </p:pic>
      <p:pic>
        <p:nvPicPr>
          <p:cNvPr id="10" name="Picture 9">
            <a:extLst>
              <a:ext uri="{FF2B5EF4-FFF2-40B4-BE49-F238E27FC236}">
                <a16:creationId xmlns:a16="http://schemas.microsoft.com/office/drawing/2014/main" id="{4D5504E0-1E7B-4BB2-9EC9-6617ABC65C26}"/>
              </a:ext>
            </a:extLst>
          </p:cNvPr>
          <p:cNvPicPr>
            <a:picLocks noChangeAspect="1"/>
          </p:cNvPicPr>
          <p:nvPr/>
        </p:nvPicPr>
        <p:blipFill>
          <a:blip r:embed="rId7"/>
          <a:stretch>
            <a:fillRect/>
          </a:stretch>
        </p:blipFill>
        <p:spPr>
          <a:xfrm>
            <a:off x="4627211" y="3064083"/>
            <a:ext cx="2446889" cy="1622394"/>
          </a:xfrm>
          <a:prstGeom prst="rect">
            <a:avLst/>
          </a:prstGeom>
        </p:spPr>
      </p:pic>
      <p:pic>
        <p:nvPicPr>
          <p:cNvPr id="11" name="Picture 10">
            <a:extLst>
              <a:ext uri="{FF2B5EF4-FFF2-40B4-BE49-F238E27FC236}">
                <a16:creationId xmlns:a16="http://schemas.microsoft.com/office/drawing/2014/main" id="{A2034DFE-2BB3-4E56-B560-604C4CC03107}"/>
              </a:ext>
            </a:extLst>
          </p:cNvPr>
          <p:cNvPicPr>
            <a:picLocks noChangeAspect="1"/>
          </p:cNvPicPr>
          <p:nvPr/>
        </p:nvPicPr>
        <p:blipFill>
          <a:blip r:embed="rId8"/>
          <a:stretch>
            <a:fillRect/>
          </a:stretch>
        </p:blipFill>
        <p:spPr>
          <a:xfrm>
            <a:off x="5596450" y="1777849"/>
            <a:ext cx="1971675" cy="1307306"/>
          </a:xfrm>
          <a:prstGeom prst="rect">
            <a:avLst/>
          </a:prstGeom>
        </p:spPr>
      </p:pic>
    </p:spTree>
    <p:extLst>
      <p:ext uri="{BB962C8B-B14F-4D97-AF65-F5344CB8AC3E}">
        <p14:creationId xmlns:p14="http://schemas.microsoft.com/office/powerpoint/2010/main" val="65277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B463E-650B-462B-8A6F-BB8B861A3DA0}"/>
              </a:ext>
            </a:extLst>
          </p:cNvPr>
          <p:cNvSpPr>
            <a:spLocks noGrp="1"/>
          </p:cNvSpPr>
          <p:nvPr>
            <p:ph type="title"/>
          </p:nvPr>
        </p:nvSpPr>
        <p:spPr>
          <a:xfrm>
            <a:off x="870857" y="239235"/>
            <a:ext cx="7859486" cy="502444"/>
          </a:xfrm>
        </p:spPr>
        <p:txBody>
          <a:bodyPr/>
          <a:lstStyle/>
          <a:p>
            <a:r>
              <a:rPr lang="en-US" sz="2000" dirty="0">
                <a:solidFill>
                  <a:schemeClr val="tx2"/>
                </a:solidFill>
                <a:latin typeface="+mj-lt"/>
                <a:ea typeface="+mj-ea"/>
                <a:cs typeface="+mj-cs"/>
              </a:rPr>
              <a:t>Medical Device Use Environments</a:t>
            </a:r>
          </a:p>
        </p:txBody>
      </p:sp>
      <p:sp>
        <p:nvSpPr>
          <p:cNvPr id="4" name="Rectangle 3">
            <a:extLst>
              <a:ext uri="{FF2B5EF4-FFF2-40B4-BE49-F238E27FC236}">
                <a16:creationId xmlns:a16="http://schemas.microsoft.com/office/drawing/2014/main" id="{7518EEEE-66D2-4205-919F-B88AC30CEBCA}"/>
              </a:ext>
            </a:extLst>
          </p:cNvPr>
          <p:cNvSpPr txBox="1">
            <a:spLocks noChangeArrowheads="1"/>
          </p:cNvSpPr>
          <p:nvPr/>
        </p:nvSpPr>
        <p:spPr bwMode="auto">
          <a:xfrm>
            <a:off x="327297" y="1081313"/>
            <a:ext cx="8489406" cy="3428885"/>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p:txBody>
      </p:sp>
      <p:pic>
        <p:nvPicPr>
          <p:cNvPr id="12" name="Content Placeholder 3">
            <a:extLst>
              <a:ext uri="{FF2B5EF4-FFF2-40B4-BE49-F238E27FC236}">
                <a16:creationId xmlns:a16="http://schemas.microsoft.com/office/drawing/2014/main" id="{45F066C8-92A0-4274-BE1F-D300AD2F2564}"/>
              </a:ext>
            </a:extLst>
          </p:cNvPr>
          <p:cNvPicPr>
            <a:picLocks noChangeAspect="1"/>
          </p:cNvPicPr>
          <p:nvPr/>
        </p:nvPicPr>
        <p:blipFill>
          <a:blip r:embed="rId3"/>
          <a:stretch>
            <a:fillRect/>
          </a:stretch>
        </p:blipFill>
        <p:spPr>
          <a:xfrm>
            <a:off x="2818986" y="1193414"/>
            <a:ext cx="3337850" cy="1906689"/>
          </a:xfrm>
          <a:prstGeom prst="rect">
            <a:avLst/>
          </a:prstGeom>
        </p:spPr>
      </p:pic>
      <p:pic>
        <p:nvPicPr>
          <p:cNvPr id="13" name="Picture 12">
            <a:extLst>
              <a:ext uri="{FF2B5EF4-FFF2-40B4-BE49-F238E27FC236}">
                <a16:creationId xmlns:a16="http://schemas.microsoft.com/office/drawing/2014/main" id="{B4F1A727-3C80-406F-87E1-37D3DEC0BA79}"/>
              </a:ext>
            </a:extLst>
          </p:cNvPr>
          <p:cNvPicPr>
            <a:picLocks noChangeAspect="1"/>
          </p:cNvPicPr>
          <p:nvPr/>
        </p:nvPicPr>
        <p:blipFill>
          <a:blip r:embed="rId4"/>
          <a:stretch>
            <a:fillRect/>
          </a:stretch>
        </p:blipFill>
        <p:spPr>
          <a:xfrm>
            <a:off x="458510" y="1193414"/>
            <a:ext cx="2371504" cy="1906689"/>
          </a:xfrm>
          <a:prstGeom prst="rect">
            <a:avLst/>
          </a:prstGeom>
        </p:spPr>
      </p:pic>
      <p:pic>
        <p:nvPicPr>
          <p:cNvPr id="14" name="Picture 13">
            <a:extLst>
              <a:ext uri="{FF2B5EF4-FFF2-40B4-BE49-F238E27FC236}">
                <a16:creationId xmlns:a16="http://schemas.microsoft.com/office/drawing/2014/main" id="{07264423-1169-4B53-B7A0-4E0D2C077257}"/>
              </a:ext>
            </a:extLst>
          </p:cNvPr>
          <p:cNvPicPr>
            <a:picLocks noChangeAspect="1"/>
          </p:cNvPicPr>
          <p:nvPr/>
        </p:nvPicPr>
        <p:blipFill>
          <a:blip r:embed="rId5"/>
          <a:stretch>
            <a:fillRect/>
          </a:stretch>
        </p:blipFill>
        <p:spPr>
          <a:xfrm>
            <a:off x="2623008" y="3100102"/>
            <a:ext cx="3556920" cy="1567991"/>
          </a:xfrm>
          <a:prstGeom prst="rect">
            <a:avLst/>
          </a:prstGeom>
        </p:spPr>
      </p:pic>
      <p:pic>
        <p:nvPicPr>
          <p:cNvPr id="15" name="Picture 14">
            <a:extLst>
              <a:ext uri="{FF2B5EF4-FFF2-40B4-BE49-F238E27FC236}">
                <a16:creationId xmlns:a16="http://schemas.microsoft.com/office/drawing/2014/main" id="{7AE18FF6-600F-40B7-AC31-0A8812141C36}"/>
              </a:ext>
            </a:extLst>
          </p:cNvPr>
          <p:cNvPicPr>
            <a:picLocks noChangeAspect="1"/>
          </p:cNvPicPr>
          <p:nvPr/>
        </p:nvPicPr>
        <p:blipFill>
          <a:blip r:embed="rId6"/>
          <a:stretch>
            <a:fillRect/>
          </a:stretch>
        </p:blipFill>
        <p:spPr>
          <a:xfrm>
            <a:off x="6156836" y="1193413"/>
            <a:ext cx="1910152" cy="1901663"/>
          </a:xfrm>
          <a:prstGeom prst="rect">
            <a:avLst/>
          </a:prstGeom>
        </p:spPr>
      </p:pic>
      <p:pic>
        <p:nvPicPr>
          <p:cNvPr id="16" name="Picture 15">
            <a:extLst>
              <a:ext uri="{FF2B5EF4-FFF2-40B4-BE49-F238E27FC236}">
                <a16:creationId xmlns:a16="http://schemas.microsoft.com/office/drawing/2014/main" id="{AB138E36-393C-41CB-A48C-A64BA868FE5F}"/>
              </a:ext>
            </a:extLst>
          </p:cNvPr>
          <p:cNvPicPr>
            <a:picLocks noChangeAspect="1"/>
          </p:cNvPicPr>
          <p:nvPr/>
        </p:nvPicPr>
        <p:blipFill>
          <a:blip r:embed="rId7"/>
          <a:stretch>
            <a:fillRect/>
          </a:stretch>
        </p:blipFill>
        <p:spPr>
          <a:xfrm>
            <a:off x="458509" y="3100102"/>
            <a:ext cx="2164499" cy="1586198"/>
          </a:xfrm>
          <a:prstGeom prst="rect">
            <a:avLst/>
          </a:prstGeom>
        </p:spPr>
      </p:pic>
      <p:pic>
        <p:nvPicPr>
          <p:cNvPr id="17" name="Picture 16">
            <a:extLst>
              <a:ext uri="{FF2B5EF4-FFF2-40B4-BE49-F238E27FC236}">
                <a16:creationId xmlns:a16="http://schemas.microsoft.com/office/drawing/2014/main" id="{5C79AD78-D2B6-4898-8D66-DDF1A3B29122}"/>
              </a:ext>
            </a:extLst>
          </p:cNvPr>
          <p:cNvPicPr>
            <a:picLocks noChangeAspect="1"/>
          </p:cNvPicPr>
          <p:nvPr/>
        </p:nvPicPr>
        <p:blipFill>
          <a:blip r:embed="rId8"/>
          <a:stretch>
            <a:fillRect/>
          </a:stretch>
        </p:blipFill>
        <p:spPr>
          <a:xfrm>
            <a:off x="6179928" y="3081895"/>
            <a:ext cx="1972884" cy="1586199"/>
          </a:xfrm>
          <a:prstGeom prst="rect">
            <a:avLst/>
          </a:prstGeom>
        </p:spPr>
      </p:pic>
    </p:spTree>
    <p:extLst>
      <p:ext uri="{BB962C8B-B14F-4D97-AF65-F5344CB8AC3E}">
        <p14:creationId xmlns:p14="http://schemas.microsoft.com/office/powerpoint/2010/main" val="112913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B463E-650B-462B-8A6F-BB8B861A3DA0}"/>
              </a:ext>
            </a:extLst>
          </p:cNvPr>
          <p:cNvSpPr>
            <a:spLocks noGrp="1"/>
          </p:cNvSpPr>
          <p:nvPr>
            <p:ph type="title"/>
          </p:nvPr>
        </p:nvSpPr>
        <p:spPr>
          <a:xfrm>
            <a:off x="870857" y="239235"/>
            <a:ext cx="7859486" cy="502444"/>
          </a:xfrm>
        </p:spPr>
        <p:txBody>
          <a:bodyPr/>
          <a:lstStyle/>
          <a:p>
            <a:r>
              <a:rPr lang="en-US" sz="2000" dirty="0">
                <a:solidFill>
                  <a:schemeClr val="tx2"/>
                </a:solidFill>
                <a:latin typeface="+mj-lt"/>
                <a:ea typeface="+mj-ea"/>
                <a:cs typeface="+mj-cs"/>
              </a:rPr>
              <a:t>Medical Device Tasks</a:t>
            </a:r>
          </a:p>
        </p:txBody>
      </p:sp>
      <p:sp>
        <p:nvSpPr>
          <p:cNvPr id="4" name="Rectangle 3">
            <a:extLst>
              <a:ext uri="{FF2B5EF4-FFF2-40B4-BE49-F238E27FC236}">
                <a16:creationId xmlns:a16="http://schemas.microsoft.com/office/drawing/2014/main" id="{7518EEEE-66D2-4205-919F-B88AC30CEBCA}"/>
              </a:ext>
            </a:extLst>
          </p:cNvPr>
          <p:cNvSpPr txBox="1">
            <a:spLocks noChangeArrowheads="1"/>
          </p:cNvSpPr>
          <p:nvPr/>
        </p:nvSpPr>
        <p:spPr bwMode="auto">
          <a:xfrm>
            <a:off x="327297" y="1081313"/>
            <a:ext cx="8489406" cy="3428885"/>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p:txBody>
      </p:sp>
      <p:pic>
        <p:nvPicPr>
          <p:cNvPr id="5" name="Picture 4">
            <a:extLst>
              <a:ext uri="{FF2B5EF4-FFF2-40B4-BE49-F238E27FC236}">
                <a16:creationId xmlns:a16="http://schemas.microsoft.com/office/drawing/2014/main" id="{0C17C05C-4615-4297-B52E-DF2C322E24D5}"/>
              </a:ext>
            </a:extLst>
          </p:cNvPr>
          <p:cNvPicPr>
            <a:picLocks noChangeAspect="1"/>
          </p:cNvPicPr>
          <p:nvPr/>
        </p:nvPicPr>
        <p:blipFill>
          <a:blip r:embed="rId3"/>
          <a:stretch>
            <a:fillRect/>
          </a:stretch>
        </p:blipFill>
        <p:spPr>
          <a:xfrm>
            <a:off x="769257" y="1008499"/>
            <a:ext cx="7395117" cy="3984415"/>
          </a:xfrm>
          <a:prstGeom prst="rect">
            <a:avLst/>
          </a:prstGeom>
        </p:spPr>
      </p:pic>
      <p:sp>
        <p:nvSpPr>
          <p:cNvPr id="6" name="TextBox 5">
            <a:extLst>
              <a:ext uri="{FF2B5EF4-FFF2-40B4-BE49-F238E27FC236}">
                <a16:creationId xmlns:a16="http://schemas.microsoft.com/office/drawing/2014/main" id="{3AEB902C-5A44-40CE-B192-729F341CB229}"/>
              </a:ext>
            </a:extLst>
          </p:cNvPr>
          <p:cNvSpPr txBox="1"/>
          <p:nvPr/>
        </p:nvSpPr>
        <p:spPr>
          <a:xfrm>
            <a:off x="6190343" y="3659440"/>
            <a:ext cx="2415991" cy="584775"/>
          </a:xfrm>
          <a:prstGeom prst="rect">
            <a:avLst/>
          </a:prstGeom>
          <a:noFill/>
        </p:spPr>
        <p:txBody>
          <a:bodyPr wrap="square" rtlCol="0">
            <a:spAutoFit/>
          </a:bodyPr>
          <a:lstStyle/>
          <a:p>
            <a:r>
              <a:rPr lang="en-US" sz="1600" dirty="0">
                <a:solidFill>
                  <a:schemeClr val="tx2"/>
                </a:solidFill>
                <a:latin typeface="+mj-lt"/>
                <a:ea typeface="+mj-ea"/>
                <a:cs typeface="+mj-cs"/>
              </a:rPr>
              <a:t>Identification of potential </a:t>
            </a:r>
            <a:r>
              <a:rPr lang="en-US" sz="1600" dirty="0">
                <a:solidFill>
                  <a:srgbClr val="C00000"/>
                </a:solidFill>
                <a:latin typeface="+mj-lt"/>
                <a:ea typeface="+mj-ea"/>
                <a:cs typeface="+mj-cs"/>
              </a:rPr>
              <a:t>use errors</a:t>
            </a:r>
          </a:p>
        </p:txBody>
      </p:sp>
    </p:spTree>
    <p:extLst>
      <p:ext uri="{BB962C8B-B14F-4D97-AF65-F5344CB8AC3E}">
        <p14:creationId xmlns:p14="http://schemas.microsoft.com/office/powerpoint/2010/main" val="9690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B463E-650B-462B-8A6F-BB8B861A3DA0}"/>
              </a:ext>
            </a:extLst>
          </p:cNvPr>
          <p:cNvSpPr>
            <a:spLocks noGrp="1"/>
          </p:cNvSpPr>
          <p:nvPr>
            <p:ph type="title"/>
          </p:nvPr>
        </p:nvSpPr>
        <p:spPr>
          <a:xfrm>
            <a:off x="870857" y="239235"/>
            <a:ext cx="7859486" cy="502444"/>
          </a:xfrm>
        </p:spPr>
        <p:txBody>
          <a:bodyPr/>
          <a:lstStyle/>
          <a:p>
            <a:r>
              <a:rPr lang="en-US" sz="2000" dirty="0">
                <a:solidFill>
                  <a:schemeClr val="tx2"/>
                </a:solidFill>
                <a:latin typeface="+mj-lt"/>
                <a:ea typeface="+mj-ea"/>
                <a:cs typeface="+mj-cs"/>
              </a:rPr>
              <a:t>Use Errors</a:t>
            </a:r>
          </a:p>
        </p:txBody>
      </p:sp>
      <p:pic>
        <p:nvPicPr>
          <p:cNvPr id="4" name="Picture 2">
            <a:extLst>
              <a:ext uri="{FF2B5EF4-FFF2-40B4-BE49-F238E27FC236}">
                <a16:creationId xmlns:a16="http://schemas.microsoft.com/office/drawing/2014/main" id="{68EF321F-7A6F-4FEA-8C9F-F119211AB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896" y="1061357"/>
            <a:ext cx="5657065"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a:extLst>
              <a:ext uri="{FF2B5EF4-FFF2-40B4-BE49-F238E27FC236}">
                <a16:creationId xmlns:a16="http://schemas.microsoft.com/office/drawing/2014/main" id="{550D60A8-8802-4D7E-83F5-91DAB6A5DAC2}"/>
              </a:ext>
            </a:extLst>
          </p:cNvPr>
          <p:cNvSpPr txBox="1">
            <a:spLocks noChangeArrowheads="1"/>
          </p:cNvSpPr>
          <p:nvPr/>
        </p:nvSpPr>
        <p:spPr bwMode="auto">
          <a:xfrm>
            <a:off x="1975152" y="3686189"/>
            <a:ext cx="4135362" cy="1077218"/>
          </a:xfrm>
          <a:prstGeom prst="rect">
            <a:avLst/>
          </a:prstGeom>
          <a:solidFill>
            <a:schemeClr val="bg2">
              <a:lumMod val="40000"/>
              <a:lumOff val="60000"/>
            </a:schemeClr>
          </a:solid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0" fontAlgn="base" hangingPunct="0">
              <a:spcBef>
                <a:spcPct val="50000"/>
              </a:spcBef>
              <a:spcAft>
                <a:spcPct val="0"/>
              </a:spcAft>
            </a:pPr>
            <a:r>
              <a:rPr kumimoji="0" lang="en-US" altLang="es-CR" sz="1600" b="1" dirty="0">
                <a:solidFill>
                  <a:srgbClr val="C00000"/>
                </a:solidFill>
                <a:latin typeface="+mn-lt"/>
              </a:rPr>
              <a:t>Use error</a:t>
            </a:r>
            <a:r>
              <a:rPr kumimoji="0" lang="en-US" altLang="es-CR" sz="1600" dirty="0">
                <a:solidFill>
                  <a:schemeClr val="tx2"/>
                </a:solidFill>
                <a:latin typeface="+mn-lt"/>
              </a:rPr>
              <a:t>: "(An) act or omission of an act that results in a different medical device response than intended by the manufacturer or expected by the user.”</a:t>
            </a:r>
          </a:p>
        </p:txBody>
      </p:sp>
      <p:sp>
        <p:nvSpPr>
          <p:cNvPr id="2" name="TextBox 1">
            <a:extLst>
              <a:ext uri="{FF2B5EF4-FFF2-40B4-BE49-F238E27FC236}">
                <a16:creationId xmlns:a16="http://schemas.microsoft.com/office/drawing/2014/main" id="{FB424BBA-26D2-412D-B051-320B01E37AED}"/>
              </a:ext>
            </a:extLst>
          </p:cNvPr>
          <p:cNvSpPr txBox="1"/>
          <p:nvPr/>
        </p:nvSpPr>
        <p:spPr>
          <a:xfrm>
            <a:off x="58056" y="1335315"/>
            <a:ext cx="3367316" cy="2677656"/>
          </a:xfrm>
          <a:prstGeom prst="rect">
            <a:avLst/>
          </a:prstGeom>
          <a:noFill/>
        </p:spPr>
        <p:txBody>
          <a:bodyPr wrap="square" rtlCol="0">
            <a:spAutoFit/>
          </a:bodyPr>
          <a:lstStyle/>
          <a:p>
            <a:pPr marL="285750" indent="-285750">
              <a:buFont typeface="Arial" panose="020B0604020202020204" pitchFamily="34" charset="0"/>
              <a:buChar char="•"/>
            </a:pPr>
            <a:r>
              <a:rPr kumimoji="0" lang="en-US" altLang="es-CR" sz="1400" b="0" i="0" u="none" strike="noStrike" kern="0" cap="none" spc="0" normalizeH="0" baseline="0" noProof="0" dirty="0">
                <a:ln>
                  <a:noFill/>
                </a:ln>
                <a:solidFill>
                  <a:schemeClr val="tx2"/>
                </a:solidFill>
                <a:effectLst/>
                <a:uLnTx/>
                <a:uFillTx/>
              </a:rPr>
              <a:t>The device might be used in unexpected (unintended) ways.</a:t>
            </a:r>
          </a:p>
          <a:p>
            <a:pPr marL="285750" indent="-285750">
              <a:buFont typeface="Arial" panose="020B0604020202020204" pitchFamily="34" charset="0"/>
              <a:buChar char="•"/>
            </a:pPr>
            <a:endParaRPr kumimoji="0" lang="en-US" altLang="es-CR" sz="1400" b="0" i="0" u="none" strike="noStrike" kern="0" cap="none" spc="0" normalizeH="0" baseline="0" noProof="0" dirty="0">
              <a:ln>
                <a:noFill/>
              </a:ln>
              <a:solidFill>
                <a:schemeClr val="tx2"/>
              </a:solidFill>
              <a:effectLst/>
              <a:uLnTx/>
              <a:uFillTx/>
            </a:endParaRPr>
          </a:p>
          <a:p>
            <a:pPr marL="285750" indent="-285750">
              <a:buFont typeface="Arial" panose="020B0604020202020204" pitchFamily="34" charset="0"/>
              <a:buChar char="•"/>
            </a:pPr>
            <a:r>
              <a:rPr lang="en-US" altLang="es-CR" sz="1400" kern="0" dirty="0">
                <a:solidFill>
                  <a:schemeClr val="tx2"/>
                </a:solidFill>
              </a:rPr>
              <a:t>Interactions with the device may exceed the users’ physical, perceptual, or cognitive abilities.</a:t>
            </a:r>
          </a:p>
          <a:p>
            <a:pPr marL="285750" indent="-285750">
              <a:buFont typeface="Arial" panose="020B0604020202020204" pitchFamily="34" charset="0"/>
              <a:buChar char="•"/>
            </a:pPr>
            <a:endParaRPr lang="en-US" altLang="es-CR" sz="1400" kern="0" dirty="0">
              <a:solidFill>
                <a:schemeClr val="tx2"/>
              </a:solidFill>
            </a:endParaRPr>
          </a:p>
          <a:p>
            <a:pPr marL="285750" indent="-285750">
              <a:buFont typeface="Arial" panose="020B0604020202020204" pitchFamily="34" charset="0"/>
              <a:buChar char="•"/>
            </a:pPr>
            <a:r>
              <a:rPr kumimoji="0" lang="en-US" altLang="es-CR" sz="1400" b="0" i="0" u="none" strike="noStrike" kern="0" cap="none" spc="0" normalizeH="0" baseline="0" noProof="0" dirty="0">
                <a:ln>
                  <a:noFill/>
                </a:ln>
                <a:solidFill>
                  <a:schemeClr val="tx2"/>
                </a:solidFill>
                <a:effectLst/>
                <a:uLnTx/>
                <a:uFillTx/>
              </a:rPr>
              <a:t>Device interactions do not follow the users’ expectations.</a:t>
            </a:r>
          </a:p>
          <a:p>
            <a:endParaRPr kumimoji="0" lang="en-US" altLang="es-CR" sz="1400" b="0" i="0" u="none" strike="noStrike" kern="0" cap="none" spc="0" normalizeH="0" baseline="0" noProof="0" dirty="0">
              <a:ln>
                <a:noFill/>
              </a:ln>
              <a:solidFill>
                <a:schemeClr val="tx2"/>
              </a:solidFill>
              <a:effectLst/>
              <a:uLnTx/>
              <a:uFillTx/>
            </a:endParaRPr>
          </a:p>
          <a:p>
            <a:pPr marL="285750" indent="-285750">
              <a:buFont typeface="Arial" panose="020B0604020202020204" pitchFamily="34" charset="0"/>
              <a:buChar char="•"/>
            </a:pPr>
            <a:r>
              <a:rPr kumimoji="0" lang="en-US" altLang="es-CR" sz="1400" b="0" i="0" u="none" strike="noStrike" kern="0" cap="none" spc="0" normalizeH="0" baseline="0" noProof="0" dirty="0">
                <a:ln>
                  <a:noFill/>
                </a:ln>
                <a:solidFill>
                  <a:schemeClr val="tx2"/>
                </a:solidFill>
                <a:effectLst/>
                <a:uLnTx/>
                <a:uFillTx/>
              </a:rPr>
              <a:t>Environment degrades task performance.</a:t>
            </a:r>
            <a:endParaRPr lang="en-US" sz="1400" dirty="0">
              <a:solidFill>
                <a:schemeClr val="tx2"/>
              </a:solidFill>
            </a:endParaRPr>
          </a:p>
        </p:txBody>
      </p:sp>
    </p:spTree>
    <p:extLst>
      <p:ext uri="{BB962C8B-B14F-4D97-AF65-F5344CB8AC3E}">
        <p14:creationId xmlns:p14="http://schemas.microsoft.com/office/powerpoint/2010/main" val="26017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xEl>
                                              <p:pRg st="0" end="0"/>
                                            </p:txEl>
                                          </p:spTgt>
                                        </p:tgtEl>
                                      </p:cBhvr>
                                    </p:animEffect>
                                    <p:set>
                                      <p:cBhvr>
                                        <p:cTn id="1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B463E-650B-462B-8A6F-BB8B861A3DA0}"/>
              </a:ext>
            </a:extLst>
          </p:cNvPr>
          <p:cNvSpPr>
            <a:spLocks noGrp="1"/>
          </p:cNvSpPr>
          <p:nvPr>
            <p:ph type="title"/>
          </p:nvPr>
        </p:nvSpPr>
        <p:spPr>
          <a:xfrm>
            <a:off x="870857" y="239235"/>
            <a:ext cx="7859486" cy="502444"/>
          </a:xfrm>
        </p:spPr>
        <p:txBody>
          <a:bodyPr/>
          <a:lstStyle/>
          <a:p>
            <a:r>
              <a:rPr lang="en-US" sz="2000" dirty="0">
                <a:solidFill>
                  <a:schemeClr val="tx2"/>
                </a:solidFill>
                <a:latin typeface="+mj-lt"/>
                <a:ea typeface="+mj-ea"/>
                <a:cs typeface="+mj-cs"/>
              </a:rPr>
              <a:t>Medical Device User Interfaces</a:t>
            </a:r>
          </a:p>
        </p:txBody>
      </p:sp>
      <p:sp>
        <p:nvSpPr>
          <p:cNvPr id="4" name="Rectangle 3">
            <a:extLst>
              <a:ext uri="{FF2B5EF4-FFF2-40B4-BE49-F238E27FC236}">
                <a16:creationId xmlns:a16="http://schemas.microsoft.com/office/drawing/2014/main" id="{7518EEEE-66D2-4205-919F-B88AC30CEBCA}"/>
              </a:ext>
            </a:extLst>
          </p:cNvPr>
          <p:cNvSpPr txBox="1">
            <a:spLocks noChangeArrowheads="1"/>
          </p:cNvSpPr>
          <p:nvPr/>
        </p:nvSpPr>
        <p:spPr bwMode="auto">
          <a:xfrm>
            <a:off x="327297" y="1081313"/>
            <a:ext cx="5839460" cy="3428885"/>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p:txBody>
      </p:sp>
      <p:pic>
        <p:nvPicPr>
          <p:cNvPr id="2" name="Picture 1">
            <a:extLst>
              <a:ext uri="{FF2B5EF4-FFF2-40B4-BE49-F238E27FC236}">
                <a16:creationId xmlns:a16="http://schemas.microsoft.com/office/drawing/2014/main" id="{E8AE106C-69E8-491D-BB38-6D9A82B82B54}"/>
              </a:ext>
            </a:extLst>
          </p:cNvPr>
          <p:cNvPicPr>
            <a:picLocks noChangeAspect="1"/>
          </p:cNvPicPr>
          <p:nvPr/>
        </p:nvPicPr>
        <p:blipFill>
          <a:blip r:embed="rId3"/>
          <a:stretch>
            <a:fillRect/>
          </a:stretch>
        </p:blipFill>
        <p:spPr>
          <a:xfrm>
            <a:off x="451757" y="1081313"/>
            <a:ext cx="5715000" cy="3810000"/>
          </a:xfrm>
          <a:prstGeom prst="rect">
            <a:avLst/>
          </a:prstGeom>
        </p:spPr>
      </p:pic>
      <p:sp>
        <p:nvSpPr>
          <p:cNvPr id="6" name="TextBox 5">
            <a:extLst>
              <a:ext uri="{FF2B5EF4-FFF2-40B4-BE49-F238E27FC236}">
                <a16:creationId xmlns:a16="http://schemas.microsoft.com/office/drawing/2014/main" id="{057F391A-AD2A-4B39-97E9-E304F874578B}"/>
              </a:ext>
            </a:extLst>
          </p:cNvPr>
          <p:cNvSpPr txBox="1"/>
          <p:nvPr/>
        </p:nvSpPr>
        <p:spPr>
          <a:xfrm>
            <a:off x="6166757" y="1378180"/>
            <a:ext cx="2979783" cy="3216265"/>
          </a:xfrm>
          <a:prstGeom prst="rect">
            <a:avLst/>
          </a:prstGeom>
          <a:noFill/>
        </p:spPr>
        <p:txBody>
          <a:bodyPr wrap="square" rtlCol="0">
            <a:spAutoFit/>
          </a:bodyPr>
          <a:lstStyle/>
          <a:p>
            <a:r>
              <a:rPr lang="en-US" sz="1400" dirty="0">
                <a:solidFill>
                  <a:schemeClr val="tx2"/>
                </a:solidFill>
                <a:latin typeface="+mj-lt"/>
                <a:ea typeface="+mj-ea"/>
                <a:cs typeface="+mj-cs"/>
              </a:rPr>
              <a:t>All points of interaction between the user and the device</a:t>
            </a:r>
            <a:r>
              <a:rPr lang="en-US" dirty="0">
                <a:solidFill>
                  <a:schemeClr val="tx2"/>
                </a:solidFill>
                <a:latin typeface="+mj-lt"/>
                <a:ea typeface="+mj-ea"/>
                <a:cs typeface="+mj-cs"/>
              </a:rPr>
              <a:t>:</a:t>
            </a:r>
          </a:p>
          <a:p>
            <a:endParaRPr lang="en-US" sz="900" dirty="0">
              <a:solidFill>
                <a:schemeClr val="tx2"/>
              </a:solidFill>
              <a:latin typeface="+mj-lt"/>
              <a:ea typeface="+mj-ea"/>
              <a:cs typeface="+mj-cs"/>
            </a:endParaRPr>
          </a:p>
          <a:p>
            <a:pPr marL="285750" indent="-285750">
              <a:buFont typeface="Arial" panose="020B0604020202020204" pitchFamily="34" charset="0"/>
              <a:buChar char="•"/>
            </a:pPr>
            <a:r>
              <a:rPr lang="en-US" dirty="0">
                <a:solidFill>
                  <a:schemeClr val="tx2"/>
                </a:solidFill>
                <a:latin typeface="+mj-lt"/>
                <a:ea typeface="+mj-ea"/>
                <a:cs typeface="+mj-cs"/>
              </a:rPr>
              <a:t>Insulin</a:t>
            </a:r>
          </a:p>
          <a:p>
            <a:pPr marL="285750" indent="-285750">
              <a:buFont typeface="Arial" panose="020B0604020202020204" pitchFamily="34" charset="0"/>
              <a:buChar char="•"/>
            </a:pPr>
            <a:r>
              <a:rPr lang="en-US" dirty="0">
                <a:solidFill>
                  <a:schemeClr val="tx2"/>
                </a:solidFill>
                <a:latin typeface="+mj-lt"/>
                <a:ea typeface="+mj-ea"/>
                <a:cs typeface="+mj-cs"/>
              </a:rPr>
              <a:t>Inset &amp; tubing</a:t>
            </a:r>
          </a:p>
          <a:p>
            <a:pPr marL="285750" indent="-285750">
              <a:buFont typeface="Arial" panose="020B0604020202020204" pitchFamily="34" charset="0"/>
              <a:buChar char="•"/>
            </a:pPr>
            <a:r>
              <a:rPr lang="en-US" dirty="0">
                <a:solidFill>
                  <a:schemeClr val="tx2"/>
                </a:solidFill>
                <a:latin typeface="+mj-lt"/>
                <a:ea typeface="+mj-ea"/>
                <a:cs typeface="+mj-cs"/>
              </a:rPr>
              <a:t>Re-fillable cartridge</a:t>
            </a:r>
          </a:p>
          <a:p>
            <a:pPr marL="285750" indent="-285750">
              <a:buFont typeface="Arial" panose="020B0604020202020204" pitchFamily="34" charset="0"/>
              <a:buChar char="•"/>
            </a:pPr>
            <a:r>
              <a:rPr lang="en-US" dirty="0">
                <a:solidFill>
                  <a:schemeClr val="tx2"/>
                </a:solidFill>
                <a:latin typeface="+mj-lt"/>
                <a:ea typeface="+mj-ea"/>
                <a:cs typeface="+mj-cs"/>
              </a:rPr>
              <a:t>Insulin pump</a:t>
            </a:r>
          </a:p>
          <a:p>
            <a:pPr marL="285750" indent="-285750">
              <a:buFont typeface="Arial" panose="020B0604020202020204" pitchFamily="34" charset="0"/>
              <a:buChar char="•"/>
            </a:pPr>
            <a:r>
              <a:rPr lang="en-US" dirty="0">
                <a:solidFill>
                  <a:schemeClr val="tx2"/>
                </a:solidFill>
                <a:latin typeface="+mj-lt"/>
                <a:ea typeface="+mj-ea"/>
                <a:cs typeface="+mj-cs"/>
              </a:rPr>
              <a:t>GUI</a:t>
            </a:r>
          </a:p>
          <a:p>
            <a:pPr marL="285750" indent="-285750">
              <a:buFont typeface="Arial" panose="020B0604020202020204" pitchFamily="34" charset="0"/>
              <a:buChar char="•"/>
            </a:pPr>
            <a:r>
              <a:rPr lang="en-US" dirty="0">
                <a:solidFill>
                  <a:schemeClr val="tx2"/>
                </a:solidFill>
                <a:latin typeface="+mj-lt"/>
                <a:ea typeface="+mj-ea"/>
                <a:cs typeface="+mj-cs"/>
              </a:rPr>
              <a:t>Instructions for use</a:t>
            </a:r>
          </a:p>
          <a:p>
            <a:pPr marL="285750" indent="-285750">
              <a:buFont typeface="Arial" panose="020B0604020202020204" pitchFamily="34" charset="0"/>
              <a:buChar char="•"/>
            </a:pPr>
            <a:r>
              <a:rPr lang="en-US" dirty="0">
                <a:solidFill>
                  <a:schemeClr val="tx2"/>
                </a:solidFill>
                <a:latin typeface="+mj-lt"/>
                <a:ea typeface="+mj-ea"/>
                <a:cs typeface="+mj-cs"/>
              </a:rPr>
              <a:t>Packaging</a:t>
            </a:r>
          </a:p>
          <a:p>
            <a:pPr marL="285750" indent="-285750">
              <a:buFont typeface="Arial" panose="020B0604020202020204" pitchFamily="34" charset="0"/>
              <a:buChar char="•"/>
            </a:pPr>
            <a:r>
              <a:rPr lang="en-US" dirty="0">
                <a:solidFill>
                  <a:schemeClr val="tx2"/>
                </a:solidFill>
                <a:latin typeface="+mj-lt"/>
                <a:ea typeface="+mj-ea"/>
                <a:cs typeface="+mj-cs"/>
              </a:rPr>
              <a:t>Labeling</a:t>
            </a:r>
          </a:p>
          <a:p>
            <a:pPr marL="285750" indent="-285750">
              <a:buFont typeface="Arial" panose="020B0604020202020204" pitchFamily="34" charset="0"/>
              <a:buChar char="•"/>
            </a:pPr>
            <a:r>
              <a:rPr lang="en-US" dirty="0">
                <a:solidFill>
                  <a:schemeClr val="tx2"/>
                </a:solidFill>
                <a:latin typeface="+mj-lt"/>
                <a:ea typeface="+mj-ea"/>
                <a:cs typeface="+mj-cs"/>
              </a:rPr>
              <a:t>Training</a:t>
            </a:r>
          </a:p>
        </p:txBody>
      </p:sp>
    </p:spTree>
    <p:extLst>
      <p:ext uri="{BB962C8B-B14F-4D97-AF65-F5344CB8AC3E}">
        <p14:creationId xmlns:p14="http://schemas.microsoft.com/office/powerpoint/2010/main" val="264261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00C6D-E3D2-40A5-8552-55523EBE7F83}"/>
              </a:ext>
            </a:extLst>
          </p:cNvPr>
          <p:cNvSpPr>
            <a:spLocks noGrp="1"/>
          </p:cNvSpPr>
          <p:nvPr>
            <p:ph type="title"/>
          </p:nvPr>
        </p:nvSpPr>
        <p:spPr>
          <a:xfrm>
            <a:off x="834813" y="222271"/>
            <a:ext cx="7779173" cy="502444"/>
          </a:xfrm>
        </p:spPr>
        <p:txBody>
          <a:bodyPr/>
          <a:lstStyle/>
          <a:p>
            <a:r>
              <a:rPr lang="en-US" sz="2000" dirty="0">
                <a:solidFill>
                  <a:schemeClr val="tx2"/>
                </a:solidFill>
                <a:latin typeface="+mj-lt"/>
                <a:ea typeface="+mj-ea"/>
                <a:cs typeface="+mj-cs"/>
              </a:rPr>
              <a:t>Integrating HFE deliverables into development lifecycles</a:t>
            </a:r>
          </a:p>
        </p:txBody>
      </p:sp>
      <p:grpSp>
        <p:nvGrpSpPr>
          <p:cNvPr id="4" name="Group 78">
            <a:extLst>
              <a:ext uri="{FF2B5EF4-FFF2-40B4-BE49-F238E27FC236}">
                <a16:creationId xmlns:a16="http://schemas.microsoft.com/office/drawing/2014/main" id="{D4D01F9B-561D-4B8F-9E42-482C0761A709}"/>
              </a:ext>
            </a:extLst>
          </p:cNvPr>
          <p:cNvGrpSpPr>
            <a:grpSpLocks/>
          </p:cNvGrpSpPr>
          <p:nvPr/>
        </p:nvGrpSpPr>
        <p:grpSpPr bwMode="auto">
          <a:xfrm>
            <a:off x="457200" y="1205330"/>
            <a:ext cx="8534400" cy="1531938"/>
            <a:chOff x="192" y="1056"/>
            <a:chExt cx="5376" cy="965"/>
          </a:xfrm>
        </p:grpSpPr>
        <p:sp>
          <p:nvSpPr>
            <p:cNvPr id="5" name="Text Box 15">
              <a:extLst>
                <a:ext uri="{FF2B5EF4-FFF2-40B4-BE49-F238E27FC236}">
                  <a16:creationId xmlns:a16="http://schemas.microsoft.com/office/drawing/2014/main" id="{25141161-1099-4035-81E6-B7989979D18B}"/>
                </a:ext>
              </a:extLst>
            </p:cNvPr>
            <p:cNvSpPr txBox="1">
              <a:spLocks noChangeArrowheads="1"/>
            </p:cNvSpPr>
            <p:nvPr/>
          </p:nvSpPr>
          <p:spPr bwMode="auto">
            <a:xfrm>
              <a:off x="192" y="1056"/>
              <a:ext cx="5376" cy="233"/>
            </a:xfrm>
            <a:prstGeom prst="rect">
              <a:avLst/>
            </a:prstGeom>
            <a:solidFill>
              <a:schemeClr val="accent1"/>
            </a:solidFill>
            <a:ln w="19050" cap="sq">
              <a:solidFill>
                <a:srgbClr val="336699"/>
              </a:solidFill>
              <a:miter lim="800000"/>
              <a:headEnd type="none" w="sm" len="sm"/>
              <a:tailEnd type="none" w="sm" len="sm"/>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800" b="0" i="0" u="none" strike="noStrike" kern="0" cap="none" spc="0" normalizeH="0" baseline="0" noProof="0" dirty="0">
                  <a:ln>
                    <a:noFill/>
                  </a:ln>
                  <a:solidFill>
                    <a:srgbClr val="FFFFFF"/>
                  </a:solidFill>
                  <a:effectLst/>
                  <a:uLnTx/>
                  <a:uFillTx/>
                  <a:latin typeface="Arial" charset="0"/>
                  <a:cs typeface="Arial" charset="0"/>
                </a:rPr>
                <a:t> </a:t>
              </a:r>
              <a:r>
                <a:rPr lang="en-US" altLang="es-CR" dirty="0">
                  <a:solidFill>
                    <a:schemeClr val="bg1"/>
                  </a:solidFill>
                  <a:latin typeface="+mn-lt"/>
                </a:rPr>
                <a:t>Product Development Process</a:t>
              </a:r>
            </a:p>
          </p:txBody>
        </p:sp>
        <p:sp>
          <p:nvSpPr>
            <p:cNvPr id="6" name="Text Box 23">
              <a:extLst>
                <a:ext uri="{FF2B5EF4-FFF2-40B4-BE49-F238E27FC236}">
                  <a16:creationId xmlns:a16="http://schemas.microsoft.com/office/drawing/2014/main" id="{FEE2B740-0EF9-4A9C-9E1A-DC74760D933B}"/>
                </a:ext>
              </a:extLst>
            </p:cNvPr>
            <p:cNvSpPr txBox="1">
              <a:spLocks noChangeArrowheads="1"/>
            </p:cNvSpPr>
            <p:nvPr/>
          </p:nvSpPr>
          <p:spPr bwMode="auto">
            <a:xfrm>
              <a:off x="1392" y="1647"/>
              <a:ext cx="1104" cy="36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Feature Requirements</a:t>
              </a:r>
            </a:p>
          </p:txBody>
        </p:sp>
        <p:sp>
          <p:nvSpPr>
            <p:cNvPr id="7" name="Text Box 22">
              <a:extLst>
                <a:ext uri="{FF2B5EF4-FFF2-40B4-BE49-F238E27FC236}">
                  <a16:creationId xmlns:a16="http://schemas.microsoft.com/office/drawing/2014/main" id="{81ED4C56-2C70-4A11-A02E-A282B7095716}"/>
                </a:ext>
              </a:extLst>
            </p:cNvPr>
            <p:cNvSpPr txBox="1">
              <a:spLocks noChangeArrowheads="1"/>
            </p:cNvSpPr>
            <p:nvPr/>
          </p:nvSpPr>
          <p:spPr bwMode="auto">
            <a:xfrm>
              <a:off x="192" y="1389"/>
              <a:ext cx="1152" cy="213"/>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Project Plans</a:t>
              </a:r>
            </a:p>
          </p:txBody>
        </p:sp>
        <p:sp>
          <p:nvSpPr>
            <p:cNvPr id="8" name="Text Box 24">
              <a:extLst>
                <a:ext uri="{FF2B5EF4-FFF2-40B4-BE49-F238E27FC236}">
                  <a16:creationId xmlns:a16="http://schemas.microsoft.com/office/drawing/2014/main" id="{7B985035-9254-48A6-B737-D8A5E3C3A1A8}"/>
                </a:ext>
              </a:extLst>
            </p:cNvPr>
            <p:cNvSpPr txBox="1">
              <a:spLocks noChangeArrowheads="1"/>
            </p:cNvSpPr>
            <p:nvPr/>
          </p:nvSpPr>
          <p:spPr bwMode="auto">
            <a:xfrm>
              <a:off x="1392" y="1389"/>
              <a:ext cx="1104" cy="213"/>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Risk Analysis</a:t>
              </a:r>
            </a:p>
          </p:txBody>
        </p:sp>
        <p:sp>
          <p:nvSpPr>
            <p:cNvPr id="9" name="Text Box 25">
              <a:extLst>
                <a:ext uri="{FF2B5EF4-FFF2-40B4-BE49-F238E27FC236}">
                  <a16:creationId xmlns:a16="http://schemas.microsoft.com/office/drawing/2014/main" id="{121CB41A-76A2-4DA1-900B-3B137BC071AA}"/>
                </a:ext>
              </a:extLst>
            </p:cNvPr>
            <p:cNvSpPr txBox="1">
              <a:spLocks noChangeArrowheads="1"/>
            </p:cNvSpPr>
            <p:nvPr/>
          </p:nvSpPr>
          <p:spPr bwMode="auto">
            <a:xfrm>
              <a:off x="2544" y="1389"/>
              <a:ext cx="1392" cy="213"/>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Design</a:t>
              </a:r>
            </a:p>
          </p:txBody>
        </p:sp>
        <p:sp>
          <p:nvSpPr>
            <p:cNvPr id="10" name="Text Box 26">
              <a:extLst>
                <a:ext uri="{FF2B5EF4-FFF2-40B4-BE49-F238E27FC236}">
                  <a16:creationId xmlns:a16="http://schemas.microsoft.com/office/drawing/2014/main" id="{112C56FE-30A2-470B-9F41-3DB7084668C4}"/>
                </a:ext>
              </a:extLst>
            </p:cNvPr>
            <p:cNvSpPr txBox="1">
              <a:spLocks noChangeArrowheads="1"/>
            </p:cNvSpPr>
            <p:nvPr/>
          </p:nvSpPr>
          <p:spPr bwMode="auto">
            <a:xfrm>
              <a:off x="2544" y="1651"/>
              <a:ext cx="1392" cy="213"/>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Verification Testing</a:t>
              </a:r>
            </a:p>
          </p:txBody>
        </p:sp>
        <p:sp>
          <p:nvSpPr>
            <p:cNvPr id="11" name="Text Box 27">
              <a:extLst>
                <a:ext uri="{FF2B5EF4-FFF2-40B4-BE49-F238E27FC236}">
                  <a16:creationId xmlns:a16="http://schemas.microsoft.com/office/drawing/2014/main" id="{3457E2A4-05F1-445A-906B-8F9DB3B9BDE0}"/>
                </a:ext>
              </a:extLst>
            </p:cNvPr>
            <p:cNvSpPr txBox="1">
              <a:spLocks noChangeArrowheads="1"/>
            </p:cNvSpPr>
            <p:nvPr/>
          </p:nvSpPr>
          <p:spPr bwMode="auto">
            <a:xfrm>
              <a:off x="3984" y="1389"/>
              <a:ext cx="864" cy="36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Validation Testing</a:t>
              </a:r>
            </a:p>
          </p:txBody>
        </p:sp>
        <p:sp>
          <p:nvSpPr>
            <p:cNvPr id="12" name="Text Box 28">
              <a:extLst>
                <a:ext uri="{FF2B5EF4-FFF2-40B4-BE49-F238E27FC236}">
                  <a16:creationId xmlns:a16="http://schemas.microsoft.com/office/drawing/2014/main" id="{DF16F37B-28E2-468C-8862-00D12F4A4CD3}"/>
                </a:ext>
              </a:extLst>
            </p:cNvPr>
            <p:cNvSpPr txBox="1">
              <a:spLocks noChangeArrowheads="1"/>
            </p:cNvSpPr>
            <p:nvPr/>
          </p:nvSpPr>
          <p:spPr bwMode="auto">
            <a:xfrm>
              <a:off x="4896" y="1389"/>
              <a:ext cx="672" cy="475"/>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Post</a:t>
              </a:r>
              <a:r>
                <a:rPr kumimoji="0" lang="en-US" altLang="es-CR" sz="1600" b="0" i="0" u="none" strike="noStrike" kern="0" cap="none" spc="0" normalizeH="0" noProof="0" dirty="0">
                  <a:ln>
                    <a:noFill/>
                  </a:ln>
                  <a:solidFill>
                    <a:srgbClr val="000000"/>
                  </a:solidFill>
                  <a:effectLst/>
                  <a:uLnTx/>
                  <a:uFillTx/>
                  <a:latin typeface="+mn-lt"/>
                </a:rPr>
                <a:t> Market </a:t>
              </a:r>
              <a:r>
                <a:rPr kumimoji="0" lang="en-US" altLang="es-CR" sz="1100" i="0" u="none" strike="noStrike" kern="0" cap="none" spc="0" normalizeH="0" noProof="0" dirty="0">
                  <a:ln>
                    <a:noFill/>
                  </a:ln>
                  <a:solidFill>
                    <a:srgbClr val="000000"/>
                  </a:solidFill>
                  <a:effectLst/>
                  <a:uLnTx/>
                  <a:uFillTx/>
                  <a:latin typeface="+mn-lt"/>
                </a:rPr>
                <a:t>Surveillance</a:t>
              </a:r>
              <a:endParaRPr kumimoji="0" lang="en-US" altLang="es-CR" sz="1100" i="0" u="none" strike="noStrike" kern="0" cap="none" spc="0" normalizeH="0" baseline="0" noProof="0" dirty="0">
                <a:ln>
                  <a:noFill/>
                </a:ln>
                <a:solidFill>
                  <a:srgbClr val="000000"/>
                </a:solidFill>
                <a:effectLst/>
                <a:uLnTx/>
                <a:uFillTx/>
                <a:latin typeface="+mn-lt"/>
              </a:endParaRPr>
            </a:p>
          </p:txBody>
        </p:sp>
        <p:sp>
          <p:nvSpPr>
            <p:cNvPr id="13" name="Text Box 29">
              <a:extLst>
                <a:ext uri="{FF2B5EF4-FFF2-40B4-BE49-F238E27FC236}">
                  <a16:creationId xmlns:a16="http://schemas.microsoft.com/office/drawing/2014/main" id="{1FBC09A7-2278-4FDF-8C67-05633D5CB025}"/>
                </a:ext>
              </a:extLst>
            </p:cNvPr>
            <p:cNvSpPr txBox="1">
              <a:spLocks noChangeArrowheads="1"/>
            </p:cNvSpPr>
            <p:nvPr/>
          </p:nvSpPr>
          <p:spPr bwMode="auto">
            <a:xfrm>
              <a:off x="192" y="1653"/>
              <a:ext cx="1152" cy="36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Product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 Definition</a:t>
              </a:r>
            </a:p>
          </p:txBody>
        </p:sp>
      </p:grpSp>
      <p:grpSp>
        <p:nvGrpSpPr>
          <p:cNvPr id="14" name="Group 80">
            <a:extLst>
              <a:ext uri="{FF2B5EF4-FFF2-40B4-BE49-F238E27FC236}">
                <a16:creationId xmlns:a16="http://schemas.microsoft.com/office/drawing/2014/main" id="{7012C87F-DB65-4DB1-B6D9-6BF453F7BF9B}"/>
              </a:ext>
            </a:extLst>
          </p:cNvPr>
          <p:cNvGrpSpPr>
            <a:grpSpLocks/>
          </p:cNvGrpSpPr>
          <p:nvPr/>
        </p:nvGrpSpPr>
        <p:grpSpPr bwMode="auto">
          <a:xfrm>
            <a:off x="457200" y="3033337"/>
            <a:ext cx="8534400" cy="1835151"/>
            <a:chOff x="192" y="2469"/>
            <a:chExt cx="5376" cy="1156"/>
          </a:xfrm>
        </p:grpSpPr>
        <p:sp>
          <p:nvSpPr>
            <p:cNvPr id="15" name="Text Box 5">
              <a:extLst>
                <a:ext uri="{FF2B5EF4-FFF2-40B4-BE49-F238E27FC236}">
                  <a16:creationId xmlns:a16="http://schemas.microsoft.com/office/drawing/2014/main" id="{4BBF00C7-656E-4171-A919-1D96524720BE}"/>
                </a:ext>
              </a:extLst>
            </p:cNvPr>
            <p:cNvSpPr txBox="1">
              <a:spLocks noChangeArrowheads="1"/>
            </p:cNvSpPr>
            <p:nvPr/>
          </p:nvSpPr>
          <p:spPr bwMode="auto">
            <a:xfrm>
              <a:off x="192" y="2469"/>
              <a:ext cx="5376" cy="237"/>
            </a:xfrm>
            <a:prstGeom prst="rect">
              <a:avLst/>
            </a:prstGeom>
            <a:solidFill>
              <a:schemeClr val="accent3"/>
            </a:solidFill>
            <a:ln w="9525" cap="sq">
              <a:solidFill>
                <a:srgbClr val="000000"/>
              </a:solidFill>
              <a:miter lim="800000"/>
              <a:headEnd type="none" w="sm" len="sm"/>
              <a:tailEnd type="none" w="sm" len="sm"/>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800" b="0" i="0" u="none" strike="noStrike" kern="0" cap="none" spc="0" normalizeH="0" baseline="0" noProof="0" dirty="0">
                  <a:ln>
                    <a:noFill/>
                  </a:ln>
                  <a:solidFill>
                    <a:srgbClr val="FFFFFF"/>
                  </a:solidFill>
                  <a:effectLst/>
                  <a:uLnTx/>
                  <a:uFillTx/>
                  <a:latin typeface="+mn-lt"/>
                </a:rPr>
                <a:t>Usability Engineering Process </a:t>
              </a:r>
            </a:p>
          </p:txBody>
        </p:sp>
        <p:sp>
          <p:nvSpPr>
            <p:cNvPr id="16" name="Text Box 16">
              <a:extLst>
                <a:ext uri="{FF2B5EF4-FFF2-40B4-BE49-F238E27FC236}">
                  <a16:creationId xmlns:a16="http://schemas.microsoft.com/office/drawing/2014/main" id="{D6DC0A0E-70E3-435C-A7BF-A9AD244596D8}"/>
                </a:ext>
              </a:extLst>
            </p:cNvPr>
            <p:cNvSpPr txBox="1">
              <a:spLocks noChangeArrowheads="1"/>
            </p:cNvSpPr>
            <p:nvPr/>
          </p:nvSpPr>
          <p:spPr bwMode="auto">
            <a:xfrm>
              <a:off x="1392" y="3257"/>
              <a:ext cx="1104" cy="368"/>
            </a:xfrm>
            <a:prstGeom prst="rect">
              <a:avLst/>
            </a:prstGeom>
            <a:solidFill>
              <a:srgbClr val="FFFFFF"/>
            </a:solidFill>
            <a:ln w="9525" cap="sq">
              <a:solidFill>
                <a:srgbClr val="000000"/>
              </a:solidFill>
              <a:miter lim="800000"/>
              <a:headEnd type="none" w="sm" len="sm"/>
              <a:tailEnd type="none" w="sm" len="sm"/>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User Interface Specification</a:t>
              </a:r>
            </a:p>
          </p:txBody>
        </p:sp>
        <p:sp>
          <p:nvSpPr>
            <p:cNvPr id="17" name="Text Box 18">
              <a:extLst>
                <a:ext uri="{FF2B5EF4-FFF2-40B4-BE49-F238E27FC236}">
                  <a16:creationId xmlns:a16="http://schemas.microsoft.com/office/drawing/2014/main" id="{B0FF13D6-4C1B-4E84-9C88-52E70A3D5344}"/>
                </a:ext>
              </a:extLst>
            </p:cNvPr>
            <p:cNvSpPr txBox="1">
              <a:spLocks noChangeArrowheads="1"/>
            </p:cNvSpPr>
            <p:nvPr/>
          </p:nvSpPr>
          <p:spPr bwMode="auto">
            <a:xfrm>
              <a:off x="2541" y="2809"/>
              <a:ext cx="1443" cy="213"/>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Formative Testing</a:t>
              </a:r>
            </a:p>
          </p:txBody>
        </p:sp>
        <p:sp>
          <p:nvSpPr>
            <p:cNvPr id="18" name="Text Box 19">
              <a:extLst>
                <a:ext uri="{FF2B5EF4-FFF2-40B4-BE49-F238E27FC236}">
                  <a16:creationId xmlns:a16="http://schemas.microsoft.com/office/drawing/2014/main" id="{5DD4737E-789B-45FA-8AFD-A888EF5A7272}"/>
                </a:ext>
              </a:extLst>
            </p:cNvPr>
            <p:cNvSpPr txBox="1">
              <a:spLocks noChangeArrowheads="1"/>
            </p:cNvSpPr>
            <p:nvPr/>
          </p:nvSpPr>
          <p:spPr bwMode="auto">
            <a:xfrm>
              <a:off x="4020" y="2810"/>
              <a:ext cx="864" cy="368"/>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Summative Testing</a:t>
              </a:r>
            </a:p>
          </p:txBody>
        </p:sp>
        <p:sp>
          <p:nvSpPr>
            <p:cNvPr id="19" name="Text Box 20">
              <a:extLst>
                <a:ext uri="{FF2B5EF4-FFF2-40B4-BE49-F238E27FC236}">
                  <a16:creationId xmlns:a16="http://schemas.microsoft.com/office/drawing/2014/main" id="{0E09ED9E-327E-4057-8F5E-B7071E248AA1}"/>
                </a:ext>
              </a:extLst>
            </p:cNvPr>
            <p:cNvSpPr txBox="1">
              <a:spLocks noChangeArrowheads="1"/>
            </p:cNvSpPr>
            <p:nvPr/>
          </p:nvSpPr>
          <p:spPr bwMode="auto">
            <a:xfrm>
              <a:off x="4932" y="2808"/>
              <a:ext cx="624" cy="333"/>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Field</a:t>
              </a:r>
              <a:r>
                <a:rPr kumimoji="0" lang="en-US" altLang="es-CR" sz="1800" b="0" i="0" u="none" strike="noStrike" kern="0" cap="none" spc="0" normalizeH="0" baseline="0" noProof="0" dirty="0">
                  <a:ln>
                    <a:noFill/>
                  </a:ln>
                  <a:solidFill>
                    <a:srgbClr val="000000"/>
                  </a:solidFill>
                  <a:effectLst/>
                  <a:uLnTx/>
                  <a:uFillTx/>
                  <a:latin typeface="+mn-lt"/>
                </a:rPr>
                <a:t> </a:t>
              </a:r>
              <a:r>
                <a:rPr kumimoji="0" lang="en-US" altLang="es-CR" sz="1000" i="0" u="none" strike="noStrike" kern="0" cap="none" spc="0" normalizeH="0" baseline="0" noProof="0" dirty="0">
                  <a:ln>
                    <a:noFill/>
                  </a:ln>
                  <a:solidFill>
                    <a:srgbClr val="000000"/>
                  </a:solidFill>
                  <a:effectLst/>
                  <a:uLnTx/>
                  <a:uFillTx/>
                  <a:latin typeface="+mn-lt"/>
                </a:rPr>
                <a:t>Observation</a:t>
              </a:r>
            </a:p>
          </p:txBody>
        </p:sp>
        <p:sp>
          <p:nvSpPr>
            <p:cNvPr id="20" name="Text Box 70">
              <a:extLst>
                <a:ext uri="{FF2B5EF4-FFF2-40B4-BE49-F238E27FC236}">
                  <a16:creationId xmlns:a16="http://schemas.microsoft.com/office/drawing/2014/main" id="{F0F93079-2D91-4ECB-9579-EB46C98A7ED8}"/>
                </a:ext>
              </a:extLst>
            </p:cNvPr>
            <p:cNvSpPr txBox="1">
              <a:spLocks noChangeArrowheads="1"/>
            </p:cNvSpPr>
            <p:nvPr/>
          </p:nvSpPr>
          <p:spPr bwMode="auto">
            <a:xfrm>
              <a:off x="192" y="2808"/>
              <a:ext cx="1152" cy="213"/>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es-CR" sz="1600" kern="0" dirty="0">
                  <a:solidFill>
                    <a:srgbClr val="000000"/>
                  </a:solidFill>
                  <a:latin typeface="+mn-lt"/>
                </a:rPr>
                <a:t>HFE / UE</a:t>
              </a:r>
              <a:r>
                <a:rPr kumimoji="0" lang="en-US" altLang="es-CR" sz="1600" b="0" i="0" u="none" strike="noStrike" kern="0" cap="none" spc="0" normalizeH="0" baseline="0" noProof="0" dirty="0">
                  <a:ln>
                    <a:noFill/>
                  </a:ln>
                  <a:solidFill>
                    <a:srgbClr val="000000"/>
                  </a:solidFill>
                  <a:effectLst/>
                  <a:uLnTx/>
                  <a:uFillTx/>
                  <a:latin typeface="+mn-lt"/>
                </a:rPr>
                <a:t> Plan</a:t>
              </a:r>
            </a:p>
          </p:txBody>
        </p:sp>
        <p:sp>
          <p:nvSpPr>
            <p:cNvPr id="21" name="Text Box 71">
              <a:extLst>
                <a:ext uri="{FF2B5EF4-FFF2-40B4-BE49-F238E27FC236}">
                  <a16:creationId xmlns:a16="http://schemas.microsoft.com/office/drawing/2014/main" id="{87AC8F0C-9F1D-41AE-95C3-F34A5C1210D9}"/>
                </a:ext>
              </a:extLst>
            </p:cNvPr>
            <p:cNvSpPr txBox="1">
              <a:spLocks noChangeArrowheads="1"/>
            </p:cNvSpPr>
            <p:nvPr/>
          </p:nvSpPr>
          <p:spPr bwMode="auto">
            <a:xfrm>
              <a:off x="1392" y="2808"/>
              <a:ext cx="1104" cy="368"/>
            </a:xfrm>
            <a:prstGeom prst="rect">
              <a:avLst/>
            </a:prstGeom>
            <a:solidFill>
              <a:srgbClr val="FFFFFF"/>
            </a:solidFill>
            <a:ln w="9525" cap="sq">
              <a:solidFill>
                <a:srgbClr val="000000"/>
              </a:solidFill>
              <a:miter lim="800000"/>
              <a:headEnd type="none" w="sm" len="sm"/>
              <a:tailEnd type="none" w="sm" len="sm"/>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lang="en-US" altLang="es-CR" sz="1600" kern="0" dirty="0">
                  <a:solidFill>
                    <a:srgbClr val="000000"/>
                  </a:solidFill>
                  <a:latin typeface="+mn-lt"/>
                </a:rPr>
                <a:t>Task / Use Error Analysis</a:t>
              </a:r>
            </a:p>
          </p:txBody>
        </p:sp>
      </p:grpSp>
      <p:sp>
        <p:nvSpPr>
          <p:cNvPr id="22" name="Text Box 70">
            <a:extLst>
              <a:ext uri="{FF2B5EF4-FFF2-40B4-BE49-F238E27FC236}">
                <a16:creationId xmlns:a16="http://schemas.microsoft.com/office/drawing/2014/main" id="{28532C4D-5A06-46FA-B9D5-1FC0C3D40C96}"/>
              </a:ext>
            </a:extLst>
          </p:cNvPr>
          <p:cNvSpPr txBox="1">
            <a:spLocks noChangeArrowheads="1"/>
          </p:cNvSpPr>
          <p:nvPr/>
        </p:nvSpPr>
        <p:spPr bwMode="auto">
          <a:xfrm>
            <a:off x="457200" y="4026318"/>
            <a:ext cx="1828800" cy="584775"/>
          </a:xfrm>
          <a:prstGeom prst="rect">
            <a:avLst/>
          </a:prstGeom>
          <a:noFill/>
          <a:ln w="952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s-CR" sz="1600" b="0" i="0" u="none" strike="noStrike" kern="0" cap="none" spc="0" normalizeH="0" baseline="0" noProof="0" dirty="0">
                <a:ln>
                  <a:noFill/>
                </a:ln>
                <a:solidFill>
                  <a:srgbClr val="000000"/>
                </a:solidFill>
                <a:effectLst/>
                <a:uLnTx/>
                <a:uFillTx/>
                <a:latin typeface="+mn-lt"/>
              </a:rPr>
              <a:t>Use Specification</a:t>
            </a:r>
          </a:p>
        </p:txBody>
      </p:sp>
    </p:spTree>
    <p:extLst>
      <p:ext uri="{BB962C8B-B14F-4D97-AF65-F5344CB8AC3E}">
        <p14:creationId xmlns:p14="http://schemas.microsoft.com/office/powerpoint/2010/main" val="24927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9392DC-AF62-4A58-81A5-E33DB46696AB}"/>
              </a:ext>
            </a:extLst>
          </p:cNvPr>
          <p:cNvSpPr>
            <a:spLocks noGrp="1"/>
          </p:cNvSpPr>
          <p:nvPr>
            <p:ph type="title"/>
          </p:nvPr>
        </p:nvSpPr>
        <p:spPr>
          <a:xfrm>
            <a:off x="908050" y="247926"/>
            <a:ext cx="8280400" cy="502444"/>
          </a:xfrm>
        </p:spPr>
        <p:txBody>
          <a:bodyPr/>
          <a:lstStyle/>
          <a:p>
            <a:r>
              <a:rPr lang="en-US" sz="2000" dirty="0">
                <a:solidFill>
                  <a:schemeClr val="tx2"/>
                </a:solidFill>
                <a:latin typeface="+mj-lt"/>
                <a:ea typeface="+mj-ea"/>
                <a:cs typeface="+mj-cs"/>
              </a:rPr>
              <a:t>Integrating HFE deliverables by development phase</a:t>
            </a:r>
          </a:p>
        </p:txBody>
      </p:sp>
      <p:graphicFrame>
        <p:nvGraphicFramePr>
          <p:cNvPr id="4" name="Group 61">
            <a:extLst>
              <a:ext uri="{FF2B5EF4-FFF2-40B4-BE49-F238E27FC236}">
                <a16:creationId xmlns:a16="http://schemas.microsoft.com/office/drawing/2014/main" id="{FE7D7F03-FF6D-4C40-900B-4C08D41F6F8E}"/>
              </a:ext>
            </a:extLst>
          </p:cNvPr>
          <p:cNvGraphicFramePr>
            <a:graphicFrameLocks/>
          </p:cNvGraphicFramePr>
          <p:nvPr>
            <p:extLst>
              <p:ext uri="{D42A27DB-BD31-4B8C-83A1-F6EECF244321}">
                <p14:modId xmlns:p14="http://schemas.microsoft.com/office/powerpoint/2010/main" val="4114422915"/>
              </p:ext>
            </p:extLst>
          </p:nvPr>
        </p:nvGraphicFramePr>
        <p:xfrm>
          <a:off x="272962" y="1019811"/>
          <a:ext cx="8394840" cy="1956181"/>
        </p:xfrm>
        <a:graphic>
          <a:graphicData uri="http://schemas.openxmlformats.org/drawingml/2006/table">
            <a:tbl>
              <a:tblPr/>
              <a:tblGrid>
                <a:gridCol w="153754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74987">
                  <a:extLst>
                    <a:ext uri="{9D8B030D-6E8A-4147-A177-3AD203B41FA5}">
                      <a16:colId xmlns:a16="http://schemas.microsoft.com/office/drawing/2014/main" val="20002"/>
                    </a:ext>
                  </a:extLst>
                </a:gridCol>
                <a:gridCol w="1439390">
                  <a:extLst>
                    <a:ext uri="{9D8B030D-6E8A-4147-A177-3AD203B41FA5}">
                      <a16:colId xmlns:a16="http://schemas.microsoft.com/office/drawing/2014/main" val="20003"/>
                    </a:ext>
                  </a:extLst>
                </a:gridCol>
                <a:gridCol w="1489766">
                  <a:extLst>
                    <a:ext uri="{9D8B030D-6E8A-4147-A177-3AD203B41FA5}">
                      <a16:colId xmlns:a16="http://schemas.microsoft.com/office/drawing/2014/main" val="20004"/>
                    </a:ext>
                  </a:extLst>
                </a:gridCol>
                <a:gridCol w="1333952">
                  <a:extLst>
                    <a:ext uri="{9D8B030D-6E8A-4147-A177-3AD203B41FA5}">
                      <a16:colId xmlns:a16="http://schemas.microsoft.com/office/drawing/2014/main" val="20005"/>
                    </a:ext>
                  </a:extLst>
                </a:gridCol>
              </a:tblGrid>
              <a:tr h="43320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1"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1456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Engineering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Engineering File</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kern="1200" cap="none" normalizeH="0" baseline="0" dirty="0">
                        <a:ln>
                          <a:noFill/>
                        </a:ln>
                        <a:solidFill>
                          <a:schemeClr val="accent6"/>
                        </a:solidFill>
                        <a:effectLst/>
                        <a:latin typeface="+mn-lt"/>
                        <a:ea typeface="+mn-ea"/>
                        <a:cs typeface="+mn-cs"/>
                      </a:endParaRP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kern="1200" cap="none" normalizeH="0" baseline="0" dirty="0">
                        <a:ln>
                          <a:noFill/>
                        </a:ln>
                        <a:solidFill>
                          <a:schemeClr val="accent6"/>
                        </a:solidFill>
                        <a:effectLst/>
                        <a:latin typeface="+mn-lt"/>
                        <a:ea typeface="+mn-ea"/>
                        <a:cs typeface="+mn-cs"/>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Task / Use Error Analysis </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User Interface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HFE/UE  Report </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55BCCAAC-43A0-4348-A90A-E7F806B19DA6}"/>
              </a:ext>
            </a:extLst>
          </p:cNvPr>
          <p:cNvGrpSpPr/>
          <p:nvPr/>
        </p:nvGrpSpPr>
        <p:grpSpPr>
          <a:xfrm>
            <a:off x="277708" y="3188270"/>
            <a:ext cx="8409092" cy="1955229"/>
            <a:chOff x="268210" y="2645208"/>
            <a:chExt cx="8409092" cy="2026413"/>
          </a:xfrm>
        </p:grpSpPr>
        <p:sp>
          <p:nvSpPr>
            <p:cNvPr id="6" name="Text Box 33">
              <a:extLst>
                <a:ext uri="{FF2B5EF4-FFF2-40B4-BE49-F238E27FC236}">
                  <a16:creationId xmlns:a16="http://schemas.microsoft.com/office/drawing/2014/main" id="{DBE2DEC9-CA9D-4EED-A5EC-8C220E5087D6}"/>
                </a:ext>
              </a:extLst>
            </p:cNvPr>
            <p:cNvSpPr txBox="1">
              <a:spLocks noChangeArrowheads="1"/>
            </p:cNvSpPr>
            <p:nvPr/>
          </p:nvSpPr>
          <p:spPr bwMode="auto">
            <a:xfrm>
              <a:off x="268210" y="2846903"/>
              <a:ext cx="8399586" cy="1430519"/>
            </a:xfrm>
            <a:prstGeom prst="rect">
              <a:avLst/>
            </a:prstGeom>
            <a:noFill/>
            <a:ln>
              <a:noFill/>
            </a:ln>
          </p:spPr>
          <p:txBody>
            <a:bodyPr wrap="square"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base" latinLnBrk="0" hangingPunct="1">
                <a:lnSpc>
                  <a:spcPct val="100000"/>
                </a:lnSpc>
                <a:spcBef>
                  <a:spcPct val="25000"/>
                </a:spcBef>
                <a:spcAft>
                  <a:spcPct val="0"/>
                </a:spcAft>
                <a:buClrTx/>
                <a:buSzTx/>
                <a:tabLst/>
                <a:defRPr/>
              </a:pPr>
              <a:r>
                <a:rPr kumimoji="0" lang="en-US" altLang="es-CR" sz="1400" u="sng" kern="0" dirty="0">
                  <a:solidFill>
                    <a:srgbClr val="000000"/>
                  </a:solidFill>
                  <a:latin typeface="+mn-lt"/>
                </a:rPr>
                <a:t>Information Gathering</a:t>
              </a:r>
              <a:r>
                <a:rPr kumimoji="0" lang="en-US" altLang="es-CR" sz="1400" kern="0" dirty="0">
                  <a:solidFill>
                    <a:srgbClr val="000000"/>
                  </a:solidFill>
                  <a:latin typeface="+mn-lt"/>
                </a:rPr>
                <a:t>:	</a:t>
              </a:r>
              <a:r>
                <a:rPr kumimoji="0" lang="en-US" altLang="es-CR" sz="1400" u="sng" kern="0" dirty="0">
                  <a:solidFill>
                    <a:srgbClr val="000000"/>
                  </a:solidFill>
                  <a:latin typeface="+mn-lt"/>
                </a:rPr>
                <a:t>Evaluation</a:t>
              </a:r>
              <a:r>
                <a:rPr kumimoji="0" lang="en-US" altLang="es-CR" sz="1400" kern="0" dirty="0">
                  <a:solidFill>
                    <a:srgbClr val="000000"/>
                  </a:solidFill>
                  <a:latin typeface="+mn-lt"/>
                </a:rPr>
                <a:t>:		</a:t>
              </a:r>
              <a:r>
                <a:rPr kumimoji="0" lang="en-US" altLang="es-CR" sz="1400" u="sng" kern="0" dirty="0">
                  <a:solidFill>
                    <a:srgbClr val="000000"/>
                  </a:solidFill>
                  <a:latin typeface="+mn-lt"/>
                </a:rPr>
                <a:t>Testing</a:t>
              </a:r>
              <a:r>
                <a:rPr kumimoji="0" lang="en-US" altLang="es-CR" sz="1400" kern="0" dirty="0">
                  <a:solidFill>
                    <a:srgbClr val="000000"/>
                  </a:solidFill>
                  <a:latin typeface="+mn-lt"/>
                </a:rPr>
                <a:t>:</a:t>
              </a:r>
            </a:p>
            <a:p>
              <a:pPr marL="0" marR="0" lvl="0" indent="0" defTabSz="914400" eaLnBrk="1" fontAlgn="base" latinLnBrk="0" hangingPunct="1">
                <a:lnSpc>
                  <a:spcPct val="100000"/>
                </a:lnSpc>
                <a:spcBef>
                  <a:spcPct val="25000"/>
                </a:spcBef>
                <a:spcAft>
                  <a:spcPct val="0"/>
                </a:spcAft>
                <a:buClrTx/>
                <a:buSzTx/>
                <a:tabLst/>
                <a:defRPr/>
              </a:pPr>
              <a:r>
                <a:rPr kumimoji="0" lang="en-US" altLang="es-CR" sz="1400" b="0" i="0" u="none" strike="noStrike" kern="0" cap="none" spc="0" normalizeH="0" noProof="0" dirty="0">
                  <a:ln>
                    <a:noFill/>
                  </a:ln>
                  <a:solidFill>
                    <a:srgbClr val="000000"/>
                  </a:solidFill>
                  <a:effectLst/>
                  <a:uLnTx/>
                  <a:uFillTx/>
                  <a:latin typeface="+mn-lt"/>
                </a:rPr>
                <a:t>Focus Groups		Heuristic Evaluation		Formative Testing</a:t>
              </a:r>
            </a:p>
            <a:p>
              <a:pPr marL="0" marR="0" lvl="0" indent="0" defTabSz="914400" eaLnBrk="1" fontAlgn="base" latinLnBrk="0" hangingPunct="1">
                <a:lnSpc>
                  <a:spcPct val="100000"/>
                </a:lnSpc>
                <a:spcBef>
                  <a:spcPct val="25000"/>
                </a:spcBef>
                <a:spcAft>
                  <a:spcPct val="0"/>
                </a:spcAft>
                <a:buClrTx/>
                <a:buSzTx/>
                <a:tabLst/>
                <a:defRPr/>
              </a:pPr>
              <a:r>
                <a:rPr kumimoji="0" lang="en-US" altLang="es-CR" sz="1400" kern="0" dirty="0">
                  <a:solidFill>
                    <a:srgbClr val="000000"/>
                  </a:solidFill>
                  <a:latin typeface="+mn-lt"/>
                </a:rPr>
                <a:t>Surveys/Questionnaires	Task Analysis		Summative Testing</a:t>
              </a:r>
            </a:p>
            <a:p>
              <a:pPr marL="0" marR="0" lvl="0" indent="0" defTabSz="914400" eaLnBrk="1" fontAlgn="base" latinLnBrk="0" hangingPunct="1">
                <a:lnSpc>
                  <a:spcPct val="100000"/>
                </a:lnSpc>
                <a:spcBef>
                  <a:spcPct val="25000"/>
                </a:spcBef>
                <a:spcAft>
                  <a:spcPct val="0"/>
                </a:spcAft>
                <a:buClrTx/>
                <a:buSzTx/>
                <a:tabLst/>
                <a:defRPr/>
              </a:pPr>
              <a:r>
                <a:rPr kumimoji="0" lang="en-US" altLang="es-CR" sz="1400" b="0" i="0" u="none" strike="noStrike" kern="0" cap="none" spc="0" normalizeH="0" noProof="0" dirty="0">
                  <a:ln>
                    <a:noFill/>
                  </a:ln>
                  <a:solidFill>
                    <a:srgbClr val="000000"/>
                  </a:solidFill>
                  <a:effectLst/>
                  <a:uLnTx/>
                  <a:uFillTx/>
                  <a:latin typeface="+mn-lt"/>
                </a:rPr>
                <a:t>Contextual Interviews	Cognitive Walkthrough</a:t>
              </a:r>
            </a:p>
            <a:p>
              <a:pPr marL="0" marR="0" lvl="0" indent="0" defTabSz="914400" eaLnBrk="1" fontAlgn="base" latinLnBrk="0" hangingPunct="1">
                <a:lnSpc>
                  <a:spcPct val="100000"/>
                </a:lnSpc>
                <a:spcBef>
                  <a:spcPct val="25000"/>
                </a:spcBef>
                <a:spcAft>
                  <a:spcPct val="0"/>
                </a:spcAft>
                <a:buClrTx/>
                <a:buSzTx/>
                <a:tabLst/>
                <a:defRPr/>
              </a:pPr>
              <a:r>
                <a:rPr kumimoji="0" lang="en-US" altLang="es-CR" sz="1400" kern="0" dirty="0">
                  <a:solidFill>
                    <a:srgbClr val="000000"/>
                  </a:solidFill>
                  <a:latin typeface="+mn-lt"/>
                </a:rPr>
                <a:t>Ethnographic </a:t>
              </a:r>
              <a:r>
                <a:rPr lang="en-US" altLang="es-CR" sz="1400" kern="0" dirty="0">
                  <a:solidFill>
                    <a:srgbClr val="000000"/>
                  </a:solidFill>
                  <a:latin typeface="+mn-lt"/>
                </a:rPr>
                <a:t>Research</a:t>
              </a:r>
              <a:r>
                <a:rPr kumimoji="0" lang="en-US" altLang="es-CR" sz="1400" kern="0" dirty="0">
                  <a:solidFill>
                    <a:srgbClr val="000000"/>
                  </a:solidFill>
                  <a:latin typeface="+mn-lt"/>
                </a:rPr>
                <a:t>	Concept Testing / Modeling</a:t>
              </a:r>
            </a:p>
            <a:p>
              <a:pPr marL="0" marR="0" lvl="0" indent="0" defTabSz="914400" eaLnBrk="1" fontAlgn="base" latinLnBrk="0" hangingPunct="1">
                <a:lnSpc>
                  <a:spcPct val="100000"/>
                </a:lnSpc>
                <a:spcBef>
                  <a:spcPct val="25000"/>
                </a:spcBef>
                <a:spcAft>
                  <a:spcPct val="0"/>
                </a:spcAft>
                <a:buClrTx/>
                <a:buSzTx/>
                <a:tabLst/>
                <a:defRPr/>
              </a:pPr>
              <a:r>
                <a:rPr kumimoji="0" lang="en-US" altLang="es-CR" sz="1400" b="0" i="0" u="none" strike="noStrike" kern="0" cap="none" spc="0" normalizeH="0" noProof="0" dirty="0">
                  <a:ln>
                    <a:noFill/>
                  </a:ln>
                  <a:solidFill>
                    <a:srgbClr val="000000"/>
                  </a:solidFill>
                  <a:effectLst/>
                  <a:uLnTx/>
                  <a:uFillTx/>
                  <a:latin typeface="+mn-lt"/>
                </a:rPr>
                <a:t>Card Sorting		Wire framing</a:t>
              </a:r>
              <a:endParaRPr kumimoji="0" lang="en-US" altLang="es-CR" sz="1400" b="0" i="0" u="none" strike="noStrike" kern="0" cap="none" spc="0" normalizeH="0" baseline="0" noProof="0" dirty="0">
                <a:ln>
                  <a:noFill/>
                </a:ln>
                <a:solidFill>
                  <a:srgbClr val="000000"/>
                </a:solidFill>
                <a:effectLst/>
                <a:uLnTx/>
                <a:uFillTx/>
                <a:latin typeface="+mn-lt"/>
              </a:endParaRPr>
            </a:p>
          </p:txBody>
        </p:sp>
        <p:pic>
          <p:nvPicPr>
            <p:cNvPr id="7" name="Picture 2">
              <a:extLst>
                <a:ext uri="{FF2B5EF4-FFF2-40B4-BE49-F238E27FC236}">
                  <a16:creationId xmlns:a16="http://schemas.microsoft.com/office/drawing/2014/main" id="{8B69E6DF-ED85-4E01-8B4A-12348C86BF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315" y="2645208"/>
              <a:ext cx="2322987" cy="202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5">
            <a:extLst>
              <a:ext uri="{FF2B5EF4-FFF2-40B4-BE49-F238E27FC236}">
                <a16:creationId xmlns:a16="http://schemas.microsoft.com/office/drawing/2014/main" id="{19060917-B3E5-4BA5-BDC8-139DB1AD2B87}"/>
              </a:ext>
            </a:extLst>
          </p:cNvPr>
          <p:cNvSpPr txBox="1">
            <a:spLocks noChangeArrowheads="1"/>
          </p:cNvSpPr>
          <p:nvPr/>
        </p:nvSpPr>
        <p:spPr bwMode="auto">
          <a:xfrm>
            <a:off x="277709" y="2977109"/>
            <a:ext cx="2732192" cy="338554"/>
          </a:xfrm>
          <a:prstGeom prst="rect">
            <a:avLst/>
          </a:prstGeom>
          <a:solidFill>
            <a:schemeClr val="accent2"/>
          </a:solidFill>
          <a:ln w="9525" cap="sq">
            <a:solidFill>
              <a:srgbClr val="000000"/>
            </a:solidFill>
            <a:miter lim="800000"/>
            <a:headEnd type="none" w="sm" len="sm"/>
            <a:tailEnd type="none" w="sm" len="sm"/>
          </a:ln>
        </p:spPr>
        <p:txBody>
          <a:bodyPr wrap="square">
            <a:spAutoFit/>
          </a:bodyPr>
          <a:lstStyle>
            <a:lvl1pPr marL="171419" indent="-171419" algn="l" defTabSz="685674" rtl="0" eaLnBrk="1" latinLnBrk="0" hangingPunct="1">
              <a:lnSpc>
                <a:spcPct val="90000"/>
              </a:lnSpc>
              <a:spcBef>
                <a:spcPts val="1350"/>
              </a:spcBef>
              <a:buFont typeface="Arial" panose="020B0604020202020204" pitchFamily="34" charset="0"/>
              <a:buChar char="•"/>
              <a:defRPr sz="1800" kern="1200">
                <a:solidFill>
                  <a:schemeClr val="tx1"/>
                </a:solidFill>
                <a:latin typeface="Arial" charset="0"/>
                <a:ea typeface="+mn-ea"/>
                <a:cs typeface="Arial" charset="0"/>
              </a:defRPr>
            </a:lvl1pPr>
            <a:lvl2pPr marL="742950" indent="-285750" algn="l" defTabSz="685674" rtl="0" eaLnBrk="1" latinLnBrk="0" hangingPunct="1">
              <a:lnSpc>
                <a:spcPct val="90000"/>
              </a:lnSpc>
              <a:spcBef>
                <a:spcPts val="900"/>
              </a:spcBef>
              <a:buFont typeface="Century Gothic" panose="020B0502020202020204" pitchFamily="34" charset="0"/>
              <a:buChar char="–"/>
              <a:defRPr sz="1500" kern="1200">
                <a:solidFill>
                  <a:schemeClr val="tx1"/>
                </a:solidFill>
                <a:latin typeface="Arial" charset="0"/>
                <a:ea typeface="+mn-ea"/>
                <a:cs typeface="Arial" charset="0"/>
              </a:defRPr>
            </a:lvl2pPr>
            <a:lvl3pPr marL="1143000" indent="-228600" algn="l" defTabSz="685674" rtl="0" eaLnBrk="1" latinLnBrk="0" hangingPunct="1">
              <a:lnSpc>
                <a:spcPct val="90000"/>
              </a:lnSpc>
              <a:spcBef>
                <a:spcPts val="900"/>
              </a:spcBef>
              <a:buFont typeface="Arial" panose="020B0604020202020204" pitchFamily="34" charset="0"/>
              <a:buChar char="•"/>
              <a:defRPr sz="1350" kern="1200">
                <a:solidFill>
                  <a:schemeClr val="tx1"/>
                </a:solidFill>
                <a:latin typeface="Arial" charset="0"/>
                <a:ea typeface="+mn-ea"/>
                <a:cs typeface="Arial" charset="0"/>
              </a:defRPr>
            </a:lvl3pPr>
            <a:lvl4pPr marL="1600200" indent="-228600" algn="l" defTabSz="685674" rtl="0" eaLnBrk="1" latinLnBrk="0" hangingPunct="1">
              <a:lnSpc>
                <a:spcPct val="90000"/>
              </a:lnSpc>
              <a:spcBef>
                <a:spcPts val="450"/>
              </a:spcBef>
              <a:buFont typeface="Century Gothic" panose="020B0502020202020204" pitchFamily="34" charset="0"/>
              <a:buChar char="–"/>
              <a:defRPr sz="1200" kern="1200">
                <a:solidFill>
                  <a:schemeClr val="tx1"/>
                </a:solidFill>
                <a:latin typeface="Arial" charset="0"/>
                <a:ea typeface="+mn-ea"/>
                <a:cs typeface="Arial" charset="0"/>
              </a:defRPr>
            </a:lvl4pPr>
            <a:lvl5pPr marL="2057400" indent="-228600" algn="l" defTabSz="685674" rtl="0" eaLnBrk="1" latinLnBrk="0" hangingPunct="1">
              <a:lnSpc>
                <a:spcPct val="90000"/>
              </a:lnSpc>
              <a:spcBef>
                <a:spcPts val="450"/>
              </a:spcBef>
              <a:buFont typeface="Arial" panose="020B0604020202020204" pitchFamily="34" charset="0"/>
              <a:buChar char="•"/>
              <a:defRPr sz="1050" kern="1200">
                <a:solidFill>
                  <a:schemeClr val="tx1"/>
                </a:solidFill>
                <a:latin typeface="Arial" charset="0"/>
                <a:ea typeface="+mn-ea"/>
                <a:cs typeface="Arial" charset="0"/>
              </a:defRPr>
            </a:lvl5pPr>
            <a:lvl6pPr marL="2514600" indent="-228600" algn="l" defTabSz="685674" rtl="0" eaLnBrk="0" fontAlgn="base" latinLnBrk="0" hangingPunct="0">
              <a:lnSpc>
                <a:spcPct val="90000"/>
              </a:lnSpc>
              <a:spcBef>
                <a:spcPct val="0"/>
              </a:spcBef>
              <a:spcAft>
                <a:spcPct val="0"/>
              </a:spcAft>
              <a:buFont typeface="Arial" panose="020B0604020202020204" pitchFamily="34" charset="0"/>
              <a:buChar char="•"/>
              <a:defRPr sz="1350" kern="1200">
                <a:solidFill>
                  <a:schemeClr val="tx1"/>
                </a:solidFill>
                <a:latin typeface="Arial" charset="0"/>
                <a:ea typeface="+mn-ea"/>
                <a:cs typeface="Arial" charset="0"/>
              </a:defRPr>
            </a:lvl6pPr>
            <a:lvl7pPr marL="2971800" indent="-228600" algn="l" defTabSz="685674" rtl="0" eaLnBrk="0" fontAlgn="base" latinLnBrk="0" hangingPunct="0">
              <a:lnSpc>
                <a:spcPct val="90000"/>
              </a:lnSpc>
              <a:spcBef>
                <a:spcPct val="0"/>
              </a:spcBef>
              <a:spcAft>
                <a:spcPct val="0"/>
              </a:spcAft>
              <a:buFont typeface="Arial" panose="020B0604020202020204" pitchFamily="34" charset="0"/>
              <a:buChar char="•"/>
              <a:defRPr sz="1350" kern="1200">
                <a:solidFill>
                  <a:schemeClr val="tx1"/>
                </a:solidFill>
                <a:latin typeface="Arial" charset="0"/>
                <a:ea typeface="+mn-ea"/>
                <a:cs typeface="Arial" charset="0"/>
              </a:defRPr>
            </a:lvl7pPr>
            <a:lvl8pPr marL="3429000" indent="-228600" algn="l" defTabSz="685674" rtl="0" eaLnBrk="0" fontAlgn="base" latinLnBrk="0" hangingPunct="0">
              <a:lnSpc>
                <a:spcPct val="90000"/>
              </a:lnSpc>
              <a:spcBef>
                <a:spcPct val="0"/>
              </a:spcBef>
              <a:spcAft>
                <a:spcPct val="0"/>
              </a:spcAft>
              <a:buFont typeface="Arial" panose="020B0604020202020204" pitchFamily="34" charset="0"/>
              <a:buChar char="•"/>
              <a:defRPr sz="1350" kern="1200">
                <a:solidFill>
                  <a:schemeClr val="tx1"/>
                </a:solidFill>
                <a:latin typeface="Arial" charset="0"/>
                <a:ea typeface="+mn-ea"/>
                <a:cs typeface="Arial" charset="0"/>
              </a:defRPr>
            </a:lvl8pPr>
            <a:lvl9pPr marL="3886200" indent="-228600" algn="l" defTabSz="685674" rtl="0" eaLnBrk="0" fontAlgn="base" latinLnBrk="0" hangingPunct="0">
              <a:lnSpc>
                <a:spcPct val="90000"/>
              </a:lnSpc>
              <a:spcBef>
                <a:spcPct val="0"/>
              </a:spcBef>
              <a:spcAft>
                <a:spcPct val="0"/>
              </a:spcAft>
              <a:buFont typeface="Arial" panose="020B0604020202020204" pitchFamily="34" charset="0"/>
              <a:buChar char="•"/>
              <a:defRPr sz="1350" kern="1200">
                <a:solidFill>
                  <a:schemeClr val="tx1"/>
                </a:solidFill>
                <a:latin typeface="Arial" charset="0"/>
                <a:ea typeface="+mn-ea"/>
                <a:cs typeface="Arial" charset="0"/>
              </a:defRPr>
            </a:lvl9pPr>
          </a:lstStyle>
          <a:p>
            <a:pPr marL="0" indent="0" eaLnBrk="0" fontAlgn="base" hangingPunct="0">
              <a:spcBef>
                <a:spcPct val="50000"/>
              </a:spcBef>
              <a:spcAft>
                <a:spcPct val="0"/>
              </a:spcAft>
              <a:buNone/>
              <a:defRPr/>
            </a:pPr>
            <a:r>
              <a:rPr lang="en-US" dirty="0">
                <a:solidFill>
                  <a:schemeClr val="bg1"/>
                </a:solidFill>
                <a:latin typeface="Open Sans Light" panose="020B0306030504020204"/>
              </a:rPr>
              <a:t> </a:t>
            </a:r>
            <a:r>
              <a:rPr lang="en-US" sz="1600" dirty="0">
                <a:solidFill>
                  <a:schemeClr val="bg1"/>
                </a:solidFill>
                <a:latin typeface="+mn-lt"/>
              </a:rPr>
              <a:t>Definition</a:t>
            </a:r>
            <a:endParaRPr lang="en-US" altLang="es-CR" sz="1600" kern="0" dirty="0">
              <a:solidFill>
                <a:srgbClr val="FFFFFF"/>
              </a:solidFill>
              <a:latin typeface="+mn-lt"/>
            </a:endParaRPr>
          </a:p>
        </p:txBody>
      </p:sp>
      <p:sp>
        <p:nvSpPr>
          <p:cNvPr id="9" name="Text Box 5">
            <a:extLst>
              <a:ext uri="{FF2B5EF4-FFF2-40B4-BE49-F238E27FC236}">
                <a16:creationId xmlns:a16="http://schemas.microsoft.com/office/drawing/2014/main" id="{ECC6B668-510E-49C5-BE29-766A777DA642}"/>
              </a:ext>
            </a:extLst>
          </p:cNvPr>
          <p:cNvSpPr txBox="1">
            <a:spLocks noChangeArrowheads="1"/>
          </p:cNvSpPr>
          <p:nvPr/>
        </p:nvSpPr>
        <p:spPr bwMode="auto">
          <a:xfrm>
            <a:off x="3009901" y="2977109"/>
            <a:ext cx="1394787" cy="369332"/>
          </a:xfrm>
          <a:prstGeom prst="rect">
            <a:avLst/>
          </a:prstGeom>
          <a:solidFill>
            <a:schemeClr val="accent2"/>
          </a:solidFill>
          <a:ln w="9525" cap="sq">
            <a:solidFill>
              <a:srgbClr val="000000"/>
            </a:solidFill>
            <a:miter lim="800000"/>
            <a:headEnd type="none" w="sm" len="sm"/>
            <a:tailEnd type="none" w="sm" len="sm"/>
          </a:ln>
        </p:spPr>
        <p:txBody>
          <a:bodyPr vert="horz" wrap="square" lIns="91440" tIns="45720" rIns="91440" bIns="45720" rtlCol="0">
            <a:spAutoFit/>
          </a:bodyPr>
          <a:lstStyle>
            <a:lvl1pPr marL="0" indent="0" algn="l" defTabSz="914400" rtl="0" eaLnBrk="1" latinLnBrk="0" hangingPunct="1">
              <a:spcBef>
                <a:spcPct val="20000"/>
              </a:spcBef>
              <a:buFont typeface="Arial" pitchFamily="34" charset="0"/>
              <a:buNone/>
              <a:defRPr sz="1600" b="0" kern="1200">
                <a:solidFill>
                  <a:schemeClr val="tx1"/>
                </a:solidFill>
                <a:latin typeface="Arial" charset="0"/>
                <a:ea typeface="Open Sans Light" panose="020B0306030504020204" pitchFamily="34" charset="0"/>
                <a:cs typeface="Arial" charset="0"/>
              </a:defRPr>
            </a:lvl1pPr>
            <a:lvl2pPr marL="742950" indent="-285750" algn="l" defTabSz="914400" rtl="0" eaLnBrk="1" latinLnBrk="0" hangingPunct="1">
              <a:spcBef>
                <a:spcPct val="20000"/>
              </a:spcBef>
              <a:buFont typeface="Arial" pitchFamily="34" charset="0"/>
              <a:buChar char="•"/>
              <a:defRPr sz="1800" kern="1200" baseline="0">
                <a:solidFill>
                  <a:schemeClr val="tx1"/>
                </a:solidFill>
                <a:latin typeface="Arial" charset="0"/>
                <a:ea typeface="Open Sans Light" panose="020B0306030504020204" pitchFamily="34" charset="0"/>
                <a:cs typeface="Arial" charset="0"/>
              </a:defRPr>
            </a:lvl2pPr>
            <a:lvl3pPr marL="1143000" indent="-228600" algn="l" defTabSz="914400" rtl="0" eaLnBrk="1" latinLnBrk="0" hangingPunct="1">
              <a:spcBef>
                <a:spcPct val="20000"/>
              </a:spcBef>
              <a:buFont typeface="Arial" pitchFamily="34" charset="0"/>
              <a:buChar char="•"/>
              <a:defRPr sz="1400" kern="1200" baseline="0">
                <a:solidFill>
                  <a:schemeClr val="tx1"/>
                </a:solidFill>
                <a:latin typeface="Arial" charset="0"/>
                <a:ea typeface="Open Sans Light" panose="020B0306030504020204" pitchFamily="34" charset="0"/>
                <a:cs typeface="Arial"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charset="0"/>
                <a:ea typeface="Open Sans Light" panose="020B0306030504020204" pitchFamily="34" charset="0"/>
                <a:cs typeface="Arial"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charset="0"/>
                <a:ea typeface="Open Sans Light" panose="020B0306030504020204" pitchFamily="34" charset="0"/>
                <a:cs typeface="Arial" charset="0"/>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9pPr>
          </a:lstStyle>
          <a:p>
            <a:pPr algn="ctr" eaLnBrk="0" fontAlgn="base" hangingPunct="0">
              <a:spcBef>
                <a:spcPct val="50000"/>
              </a:spcBef>
              <a:spcAft>
                <a:spcPct val="0"/>
              </a:spcAft>
              <a:defRPr/>
            </a:pPr>
            <a:r>
              <a:rPr lang="en-US" altLang="es-CR" sz="1800" kern="0" dirty="0">
                <a:solidFill>
                  <a:schemeClr val="bg1"/>
                </a:solidFill>
                <a:latin typeface="Open Sans Light" panose="020B0306030504020204"/>
              </a:rPr>
              <a:t>Feasibility</a:t>
            </a:r>
            <a:endParaRPr lang="en-US" altLang="es-CR" sz="1800" kern="0" dirty="0">
              <a:solidFill>
                <a:srgbClr val="FFFFFF"/>
              </a:solidFill>
              <a:latin typeface="Open Sans Light" panose="020B0306030504020204"/>
            </a:endParaRPr>
          </a:p>
        </p:txBody>
      </p:sp>
      <p:sp>
        <p:nvSpPr>
          <p:cNvPr id="10" name="Text Box 5">
            <a:extLst>
              <a:ext uri="{FF2B5EF4-FFF2-40B4-BE49-F238E27FC236}">
                <a16:creationId xmlns:a16="http://schemas.microsoft.com/office/drawing/2014/main" id="{FC7A047C-9595-4AFD-9295-4DDCE216A065}"/>
              </a:ext>
            </a:extLst>
          </p:cNvPr>
          <p:cNvSpPr txBox="1">
            <a:spLocks noChangeArrowheads="1"/>
          </p:cNvSpPr>
          <p:nvPr/>
        </p:nvSpPr>
        <p:spPr bwMode="auto">
          <a:xfrm>
            <a:off x="4404689" y="2977109"/>
            <a:ext cx="4267858" cy="338554"/>
          </a:xfrm>
          <a:prstGeom prst="rect">
            <a:avLst/>
          </a:prstGeom>
          <a:solidFill>
            <a:schemeClr val="accent2"/>
          </a:solidFill>
          <a:ln w="9525" cap="sq">
            <a:solidFill>
              <a:srgbClr val="000000"/>
            </a:solidFill>
            <a:miter lim="800000"/>
            <a:headEnd type="none" w="sm" len="sm"/>
            <a:tailEnd type="none" w="sm" len="sm"/>
          </a:ln>
        </p:spPr>
        <p:txBody>
          <a:bodyPr vert="horz" wrap="square" lIns="91440" tIns="45720" rIns="91440" bIns="45720" rtlCol="0">
            <a:spAutoFit/>
          </a:bodyPr>
          <a:lstStyle>
            <a:lvl1pPr marL="0" indent="0" algn="l" defTabSz="914400" rtl="0" eaLnBrk="1" latinLnBrk="0" hangingPunct="1">
              <a:spcBef>
                <a:spcPct val="20000"/>
              </a:spcBef>
              <a:buFont typeface="Arial" pitchFamily="34" charset="0"/>
              <a:buNone/>
              <a:defRPr sz="1600" b="0" kern="1200">
                <a:solidFill>
                  <a:schemeClr val="tx1"/>
                </a:solidFill>
                <a:latin typeface="Arial" charset="0"/>
                <a:ea typeface="Open Sans Light" panose="020B0306030504020204" pitchFamily="34" charset="0"/>
                <a:cs typeface="Arial" charset="0"/>
              </a:defRPr>
            </a:lvl1pPr>
            <a:lvl2pPr marL="742950" indent="-285750" algn="l" defTabSz="914400" rtl="0" eaLnBrk="1" latinLnBrk="0" hangingPunct="1">
              <a:spcBef>
                <a:spcPct val="20000"/>
              </a:spcBef>
              <a:buFont typeface="Arial" pitchFamily="34" charset="0"/>
              <a:buChar char="•"/>
              <a:defRPr sz="1800" kern="1200" baseline="0">
                <a:solidFill>
                  <a:schemeClr val="tx1"/>
                </a:solidFill>
                <a:latin typeface="Arial" charset="0"/>
                <a:ea typeface="Open Sans Light" panose="020B0306030504020204" pitchFamily="34" charset="0"/>
                <a:cs typeface="Arial" charset="0"/>
              </a:defRPr>
            </a:lvl2pPr>
            <a:lvl3pPr marL="1143000" indent="-228600" algn="l" defTabSz="914400" rtl="0" eaLnBrk="1" latinLnBrk="0" hangingPunct="1">
              <a:spcBef>
                <a:spcPct val="20000"/>
              </a:spcBef>
              <a:buFont typeface="Arial" pitchFamily="34" charset="0"/>
              <a:buChar char="•"/>
              <a:defRPr sz="1400" kern="1200" baseline="0">
                <a:solidFill>
                  <a:schemeClr val="tx1"/>
                </a:solidFill>
                <a:latin typeface="Arial" charset="0"/>
                <a:ea typeface="Open Sans Light" panose="020B0306030504020204" pitchFamily="34" charset="0"/>
                <a:cs typeface="Arial"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charset="0"/>
                <a:ea typeface="Open Sans Light" panose="020B0306030504020204" pitchFamily="34" charset="0"/>
                <a:cs typeface="Arial"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charset="0"/>
                <a:ea typeface="Open Sans Light" panose="020B0306030504020204" pitchFamily="34" charset="0"/>
                <a:cs typeface="Arial" charset="0"/>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Arial" charset="0"/>
                <a:ea typeface="+mn-ea"/>
                <a:cs typeface="Arial" charset="0"/>
              </a:defRPr>
            </a:lvl9pPr>
          </a:lstStyle>
          <a:p>
            <a:pPr algn="ctr" eaLnBrk="0" fontAlgn="base" hangingPunct="0">
              <a:spcBef>
                <a:spcPct val="50000"/>
              </a:spcBef>
              <a:spcAft>
                <a:spcPct val="0"/>
              </a:spcAft>
              <a:defRPr/>
            </a:pPr>
            <a:r>
              <a:rPr lang="en-US" altLang="es-CR" kern="0" dirty="0">
                <a:solidFill>
                  <a:schemeClr val="bg1"/>
                </a:solidFill>
                <a:latin typeface="+mn-lt"/>
              </a:rPr>
              <a:t>Verification &amp; Validation</a:t>
            </a:r>
            <a:endParaRPr lang="en-US" altLang="es-CR" kern="0" dirty="0">
              <a:solidFill>
                <a:srgbClr val="FFFFFF"/>
              </a:solidFill>
              <a:latin typeface="+mn-lt"/>
            </a:endParaRPr>
          </a:p>
        </p:txBody>
      </p:sp>
    </p:spTree>
    <p:extLst>
      <p:ext uri="{BB962C8B-B14F-4D97-AF65-F5344CB8AC3E}">
        <p14:creationId xmlns:p14="http://schemas.microsoft.com/office/powerpoint/2010/main" val="70337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424D6-D23C-4E34-8D51-45F9EE6124FE}"/>
              </a:ext>
            </a:extLst>
          </p:cNvPr>
          <p:cNvSpPr>
            <a:spLocks noGrp="1"/>
          </p:cNvSpPr>
          <p:nvPr>
            <p:ph type="title"/>
          </p:nvPr>
        </p:nvSpPr>
        <p:spPr>
          <a:xfrm>
            <a:off x="887306" y="231379"/>
            <a:ext cx="7799493" cy="502444"/>
          </a:xfrm>
        </p:spPr>
        <p:txBody>
          <a:bodyPr/>
          <a:lstStyle/>
          <a:p>
            <a:r>
              <a:rPr lang="en-US" sz="2000" dirty="0">
                <a:solidFill>
                  <a:schemeClr val="tx2"/>
                </a:solidFill>
                <a:latin typeface="+mj-lt"/>
                <a:ea typeface="+mj-ea"/>
                <a:cs typeface="+mj-cs"/>
              </a:rPr>
              <a:t>Usability Engineering can be tailored</a:t>
            </a:r>
          </a:p>
        </p:txBody>
      </p:sp>
      <p:sp>
        <p:nvSpPr>
          <p:cNvPr id="5" name="Rectangle 3">
            <a:extLst>
              <a:ext uri="{FF2B5EF4-FFF2-40B4-BE49-F238E27FC236}">
                <a16:creationId xmlns:a16="http://schemas.microsoft.com/office/drawing/2014/main" id="{081288BA-8EA6-4530-8602-1B25F35AB144}"/>
              </a:ext>
            </a:extLst>
          </p:cNvPr>
          <p:cNvSpPr txBox="1">
            <a:spLocks noChangeArrowheads="1"/>
          </p:cNvSpPr>
          <p:nvPr/>
        </p:nvSpPr>
        <p:spPr bwMode="auto">
          <a:xfrm>
            <a:off x="558905" y="1198880"/>
            <a:ext cx="6184796" cy="3576320"/>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0" marR="0" lvl="0" indent="0" algn="l" defTabSz="914400" rtl="0" eaLnBrk="1" fontAlgn="base" latinLnBrk="0" hangingPunct="1">
              <a:lnSpc>
                <a:spcPts val="2400"/>
              </a:lnSpc>
              <a:spcBef>
                <a:spcPct val="0"/>
              </a:spcBef>
              <a:spcAft>
                <a:spcPct val="0"/>
              </a:spcAft>
              <a:buClrTx/>
              <a:buSzTx/>
              <a:buFont typeface="Wingdings" pitchFamily="2" charset="2"/>
              <a:buNone/>
              <a:tabLst/>
              <a:defRPr/>
            </a:pPr>
            <a:r>
              <a:rPr kumimoji="0" lang="en-US" altLang="es-CR" sz="1600" b="0" i="0" u="none" strike="noStrike" kern="0" cap="none" spc="0" normalizeH="0" baseline="0" noProof="0" dirty="0">
                <a:ln>
                  <a:noFill/>
                </a:ln>
                <a:solidFill>
                  <a:srgbClr val="000000"/>
                </a:solidFill>
                <a:effectLst/>
                <a:uLnTx/>
                <a:uFillTx/>
              </a:rPr>
              <a:t>Based on the scope of the project, all usability engineering activities are not always needed. </a:t>
            </a:r>
            <a:r>
              <a:rPr kumimoji="0" lang="en-US" altLang="es-CR" sz="1600" i="0" u="none" strike="noStrike" kern="0" cap="none" spc="0" normalizeH="0" baseline="0" noProof="0" dirty="0">
                <a:ln>
                  <a:noFill/>
                </a:ln>
                <a:solidFill>
                  <a:srgbClr val="000000"/>
                </a:solidFill>
                <a:effectLst/>
                <a:uLnTx/>
                <a:uFillTx/>
              </a:rPr>
              <a:t>However, you should </a:t>
            </a:r>
            <a:r>
              <a:rPr lang="en-US" altLang="es-CR" sz="2400" dirty="0">
                <a:solidFill>
                  <a:schemeClr val="accent3"/>
                </a:solidFill>
                <a:latin typeface="+mj-lt"/>
                <a:ea typeface="+mj-ea"/>
                <a:cs typeface="+mj-cs"/>
              </a:rPr>
              <a:t>always consider the usability risk. </a:t>
            </a:r>
          </a:p>
          <a:p>
            <a:pPr marL="0" marR="0" lvl="0" indent="0" algn="l" defTabSz="914400" rtl="0" eaLnBrk="1" fontAlgn="base" latinLnBrk="0" hangingPunct="1">
              <a:lnSpc>
                <a:spcPts val="2400"/>
              </a:lnSpc>
              <a:spcBef>
                <a:spcPct val="0"/>
              </a:spcBef>
              <a:spcAft>
                <a:spcPct val="0"/>
              </a:spcAft>
              <a:buClrTx/>
              <a:buSzTx/>
              <a:buFont typeface="Wingdings" pitchFamily="2" charset="2"/>
              <a:buNone/>
              <a:tabLst/>
              <a:defRPr/>
            </a:pPr>
            <a:endParaRPr kumimoji="0" lang="en-US" altLang="es-CR" sz="1400" i="0" u="none" strike="noStrike" kern="0" cap="none" spc="0" normalizeH="0" baseline="0" noProof="0" dirty="0">
              <a:ln>
                <a:noFill/>
              </a:ln>
              <a:solidFill>
                <a:srgbClr val="000000"/>
              </a:solidFill>
              <a:effectLst/>
              <a:uLnTx/>
              <a:uFillTx/>
            </a:endParaRPr>
          </a:p>
          <a:p>
            <a:pPr marL="0" marR="0" lvl="0" indent="0" algn="l" defTabSz="914400" rtl="0" eaLnBrk="1" fontAlgn="base" latinLnBrk="0" hangingPunct="1">
              <a:lnSpc>
                <a:spcPts val="2400"/>
              </a:lnSpc>
              <a:spcBef>
                <a:spcPct val="0"/>
              </a:spcBef>
              <a:spcAft>
                <a:spcPct val="40000"/>
              </a:spcAft>
              <a:buClrTx/>
              <a:buSzTx/>
              <a:buFont typeface="Wingdings" pitchFamily="2" charset="2"/>
              <a:buNone/>
              <a:tabLst/>
              <a:defRPr/>
            </a:pPr>
            <a:r>
              <a:rPr kumimoji="0" lang="en-US" altLang="es-CR" sz="1500" i="0" u="none" strike="noStrike" kern="0" cap="none" spc="0" normalizeH="0" baseline="0" noProof="0" dirty="0">
                <a:ln>
                  <a:noFill/>
                </a:ln>
                <a:solidFill>
                  <a:srgbClr val="000000"/>
                </a:solidFill>
                <a:effectLst/>
                <a:uLnTx/>
                <a:uFillTx/>
              </a:rPr>
              <a:t>Usability engineering should be considered when:</a:t>
            </a:r>
          </a:p>
          <a:p>
            <a:pPr marL="285750" lvl="1"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New User Interfaces (software or hardware) are introduced</a:t>
            </a:r>
          </a:p>
          <a:p>
            <a:pPr marL="285750" lvl="1"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Rework / improvements are made to existing user interfaces</a:t>
            </a:r>
          </a:p>
          <a:p>
            <a:pPr marL="285750" lvl="1"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New usability requirements are created to test changes </a:t>
            </a:r>
          </a:p>
          <a:p>
            <a:pPr marL="285750" lvl="1"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Changes are made to current customer workflow</a:t>
            </a:r>
          </a:p>
          <a:p>
            <a:pPr marL="285750" lvl="1"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There are known issues for fielded product or like competitive devices</a:t>
            </a:r>
          </a:p>
        </p:txBody>
      </p:sp>
      <p:pic>
        <p:nvPicPr>
          <p:cNvPr id="6" name="Content Placeholder 2" descr="Two people sketching together">
            <a:extLst>
              <a:ext uri="{FF2B5EF4-FFF2-40B4-BE49-F238E27FC236}">
                <a16:creationId xmlns:a16="http://schemas.microsoft.com/office/drawing/2014/main" id="{EFF6E482-0BDC-46B7-B0D5-957B3BC63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5318" y="1026399"/>
            <a:ext cx="2558682" cy="1705371"/>
          </a:xfrm>
          <a:prstGeom prst="rect">
            <a:avLst/>
          </a:prstGeom>
        </p:spPr>
      </p:pic>
    </p:spTree>
    <p:extLst>
      <p:ext uri="{BB962C8B-B14F-4D97-AF65-F5344CB8AC3E}">
        <p14:creationId xmlns:p14="http://schemas.microsoft.com/office/powerpoint/2010/main" val="24744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9E9B9-422E-46B1-BCF3-D041E3B92229}"/>
              </a:ext>
            </a:extLst>
          </p:cNvPr>
          <p:cNvSpPr>
            <a:spLocks noGrp="1"/>
          </p:cNvSpPr>
          <p:nvPr>
            <p:ph type="title"/>
          </p:nvPr>
        </p:nvSpPr>
        <p:spPr>
          <a:xfrm>
            <a:off x="1003300" y="198240"/>
            <a:ext cx="8229600" cy="502444"/>
          </a:xfrm>
        </p:spPr>
        <p:txBody>
          <a:bodyPr/>
          <a:lstStyle/>
          <a:p>
            <a:r>
              <a:rPr lang="en-US" sz="2000" dirty="0">
                <a:solidFill>
                  <a:schemeClr val="tx2"/>
                </a:solidFill>
                <a:latin typeface="+mj-lt"/>
                <a:ea typeface="+mj-ea"/>
                <a:cs typeface="+mj-cs"/>
              </a:rPr>
              <a:t>Example – Hardware re-design</a:t>
            </a:r>
          </a:p>
        </p:txBody>
      </p:sp>
      <p:sp>
        <p:nvSpPr>
          <p:cNvPr id="5" name="Text Box 6">
            <a:extLst>
              <a:ext uri="{FF2B5EF4-FFF2-40B4-BE49-F238E27FC236}">
                <a16:creationId xmlns:a16="http://schemas.microsoft.com/office/drawing/2014/main" id="{6875311A-AD56-4503-A45A-C1A07BDB4C75}"/>
              </a:ext>
            </a:extLst>
          </p:cNvPr>
          <p:cNvSpPr txBox="1">
            <a:spLocks noChangeArrowheads="1"/>
          </p:cNvSpPr>
          <p:nvPr/>
        </p:nvSpPr>
        <p:spPr bwMode="auto">
          <a:xfrm>
            <a:off x="1200149" y="2989883"/>
            <a:ext cx="5607050" cy="1585049"/>
          </a:xfrm>
          <a:prstGeom prst="rect">
            <a:avLst/>
          </a:prstGeom>
          <a:solidFill>
            <a:schemeClr val="accent4">
              <a:lumMod val="20000"/>
              <a:lumOff val="80000"/>
            </a:schemeClr>
          </a:solidFill>
          <a:ln w="22225">
            <a:solidFill>
              <a:schemeClr val="accent1"/>
            </a:solidFill>
          </a:ln>
        </p:spPr>
        <p:txBody>
          <a:bodyPr wrap="square" lIns="0" tIns="0" rIns="0" bIns="0">
            <a:spAutoFit/>
          </a:bodyPr>
          <a:lstStyle>
            <a:lvl1pPr>
              <a:defRPr>
                <a:solidFill>
                  <a:schemeClr val="tx1"/>
                </a:solidFill>
                <a:latin typeface="Arial" charset="0"/>
                <a:cs typeface="Arial" charset="0"/>
              </a:defRPr>
            </a:lvl1pPr>
            <a:lvl2pPr indent="-22860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fontAlgn="base">
              <a:lnSpc>
                <a:spcPct val="100000"/>
              </a:lnSpc>
              <a:spcBef>
                <a:spcPct val="0"/>
              </a:spcBef>
              <a:spcAft>
                <a:spcPct val="0"/>
              </a:spcAft>
              <a:buClrTx/>
              <a:buFontTx/>
              <a:buNone/>
              <a:defRPr/>
            </a:pPr>
            <a:r>
              <a:rPr kumimoji="0" lang="en-US" altLang="es-CR" sz="1600" b="1" i="0" u="none" strike="noStrike" kern="0" cap="none" spc="0" normalizeH="0" baseline="0" noProof="0" dirty="0">
                <a:ln>
                  <a:noFill/>
                </a:ln>
                <a:effectLst/>
                <a:uLnTx/>
                <a:uFillTx/>
                <a:latin typeface="Open Sans Light" panose="020B0306030504020204"/>
              </a:rPr>
              <a:t>  N</a:t>
            </a:r>
            <a:r>
              <a:rPr lang="en-US" altLang="es-CR" sz="1600" kern="0" dirty="0">
                <a:solidFill>
                  <a:schemeClr val="accent6"/>
                </a:solidFill>
                <a:latin typeface="+mn-lt"/>
                <a:cs typeface="+mn-cs"/>
              </a:rPr>
              <a:t>o usability engineering is needed:</a:t>
            </a:r>
          </a:p>
          <a:p>
            <a:pPr marL="0" lvl="0" indent="0" fontAlgn="base">
              <a:lnSpc>
                <a:spcPct val="100000"/>
              </a:lnSpc>
              <a:spcBef>
                <a:spcPct val="0"/>
              </a:spcBef>
              <a:spcAft>
                <a:spcPct val="0"/>
              </a:spcAft>
              <a:buClrTx/>
              <a:buFontTx/>
              <a:buNone/>
              <a:defRPr/>
            </a:pPr>
            <a:endParaRPr kumimoji="0" lang="en-US" altLang="es-CR" sz="1400" b="1" i="0" u="none" strike="noStrike" kern="0" cap="none" spc="0" normalizeH="0" baseline="0" noProof="0" dirty="0">
              <a:ln>
                <a:noFill/>
              </a:ln>
              <a:effectLst/>
              <a:uLnTx/>
              <a:uFillTx/>
              <a:latin typeface="Open Sans Light" panose="020B0306030504020204"/>
            </a:endParaRPr>
          </a:p>
          <a:p>
            <a:pPr marL="381000" lvl="2" indent="-188913" fontAlgn="base">
              <a:spcBef>
                <a:spcPct val="0"/>
              </a:spcBef>
              <a:spcAft>
                <a:spcPct val="50000"/>
              </a:spcAft>
              <a:buClr>
                <a:srgbClr val="949EAA"/>
              </a:buClr>
              <a:buFont typeface="Arial" panose="020B0604020202020204" pitchFamily="34" charset="0"/>
              <a:buChar char="•"/>
              <a:defRPr/>
            </a:pPr>
            <a:r>
              <a:rPr lang="en-US" altLang="es-CR" sz="1600" kern="0" dirty="0">
                <a:solidFill>
                  <a:schemeClr val="accent6"/>
                </a:solidFill>
                <a:latin typeface="+mn-lt"/>
                <a:cs typeface="+mn-cs"/>
              </a:rPr>
              <a:t>The assessment can be documented in the Project Plan or Marketing / Design Specification</a:t>
            </a:r>
          </a:p>
          <a:p>
            <a:pPr marL="381000" lvl="2" indent="-188913" fontAlgn="base">
              <a:spcBef>
                <a:spcPct val="0"/>
              </a:spcBef>
              <a:spcAft>
                <a:spcPct val="50000"/>
              </a:spcAft>
              <a:buClr>
                <a:srgbClr val="949EAA"/>
              </a:buClr>
              <a:buFont typeface="Arial" panose="020B0604020202020204" pitchFamily="34" charset="0"/>
              <a:buChar char="•"/>
              <a:defRPr/>
            </a:pPr>
            <a:r>
              <a:rPr lang="en-US" altLang="es-CR" sz="1600" kern="0" dirty="0">
                <a:solidFill>
                  <a:schemeClr val="accent6"/>
                </a:solidFill>
                <a:latin typeface="+mn-lt"/>
                <a:cs typeface="+mn-cs"/>
              </a:rPr>
              <a:t>Existing Usability Files should be amended</a:t>
            </a:r>
          </a:p>
          <a:p>
            <a:pPr marL="192087" lvl="2" indent="0" fontAlgn="base">
              <a:spcBef>
                <a:spcPct val="0"/>
              </a:spcBef>
              <a:spcAft>
                <a:spcPct val="50000"/>
              </a:spcAft>
              <a:buClr>
                <a:srgbClr val="949EAA"/>
              </a:buClr>
              <a:defRPr/>
            </a:pPr>
            <a:endParaRPr lang="en-US" altLang="es-CR" sz="900" b="1" kern="0" dirty="0">
              <a:latin typeface="Open Sans Light" panose="020B0306030504020204"/>
            </a:endParaRPr>
          </a:p>
        </p:txBody>
      </p:sp>
      <p:pic>
        <p:nvPicPr>
          <p:cNvPr id="6" name="Picture 2">
            <a:extLst>
              <a:ext uri="{FF2B5EF4-FFF2-40B4-BE49-F238E27FC236}">
                <a16:creationId xmlns:a16="http://schemas.microsoft.com/office/drawing/2014/main" id="{9E8E79CE-14FD-466D-85D1-29C26765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199" y="1228605"/>
            <a:ext cx="2336801" cy="160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F14A402A-6046-4A90-9CBD-448737D0B345}"/>
              </a:ext>
            </a:extLst>
          </p:cNvPr>
          <p:cNvSpPr txBox="1"/>
          <p:nvPr/>
        </p:nvSpPr>
        <p:spPr>
          <a:xfrm>
            <a:off x="368300" y="1178455"/>
            <a:ext cx="6902450" cy="1446550"/>
          </a:xfrm>
          <a:prstGeom prst="rect">
            <a:avLst/>
          </a:prstGeom>
          <a:noFill/>
        </p:spPr>
        <p:txBody>
          <a:bodyPr wrap="square" rtlCol="0">
            <a:spAutoFit/>
          </a:bodyPr>
          <a:lstStyle/>
          <a:p>
            <a:pPr marL="1587" lvl="1" fontAlgn="base">
              <a:spcBef>
                <a:spcPct val="0"/>
              </a:spcBef>
              <a:spcAft>
                <a:spcPct val="50000"/>
              </a:spcAft>
              <a:buClr>
                <a:srgbClr val="949EAA"/>
              </a:buClr>
              <a:defRPr/>
            </a:pPr>
            <a:r>
              <a:rPr lang="en-US" sz="1600" kern="0" dirty="0">
                <a:solidFill>
                  <a:schemeClr val="accent6"/>
                </a:solidFill>
              </a:rPr>
              <a:t>Scope is it to adapt a new piece of hardware to reduce cost. </a:t>
            </a:r>
          </a:p>
          <a:p>
            <a:pPr marL="742950" lvl="1" indent="-285750" fontAlgn="base">
              <a:buSzPct val="75000"/>
              <a:buFont typeface="Arial" panose="020B0604020202020204" pitchFamily="34" charset="0"/>
              <a:buChar char="•"/>
              <a:defRPr/>
            </a:pPr>
            <a:r>
              <a:rPr lang="en-US" sz="1600" dirty="0">
                <a:solidFill>
                  <a:schemeClr val="tx2"/>
                </a:solidFill>
              </a:rPr>
              <a:t>The previous design was already accompanied by a usability engineering process.</a:t>
            </a:r>
          </a:p>
          <a:p>
            <a:pPr lvl="1" fontAlgn="base">
              <a:buSzPct val="75000"/>
              <a:defRPr/>
            </a:pPr>
            <a:endParaRPr lang="en-US" sz="1600" dirty="0">
              <a:solidFill>
                <a:schemeClr val="tx2"/>
              </a:solidFill>
            </a:endParaRPr>
          </a:p>
          <a:p>
            <a:pPr marL="742950" lvl="1" indent="-285750" fontAlgn="base">
              <a:buSzPct val="75000"/>
              <a:buFont typeface="Arial" panose="020B0604020202020204" pitchFamily="34" charset="0"/>
              <a:buChar char="•"/>
              <a:defRPr/>
            </a:pPr>
            <a:r>
              <a:rPr lang="en-US" sz="1600" dirty="0">
                <a:solidFill>
                  <a:schemeClr val="tx2"/>
                </a:solidFill>
              </a:rPr>
              <a:t>No new user interface components are planned.</a:t>
            </a:r>
          </a:p>
        </p:txBody>
      </p:sp>
    </p:spTree>
    <p:extLst>
      <p:ext uri="{BB962C8B-B14F-4D97-AF65-F5344CB8AC3E}">
        <p14:creationId xmlns:p14="http://schemas.microsoft.com/office/powerpoint/2010/main" val="14020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7238C-88EE-41D0-A5FE-DAF6C866B099}"/>
              </a:ext>
            </a:extLst>
          </p:cNvPr>
          <p:cNvSpPr>
            <a:spLocks noGrp="1"/>
          </p:cNvSpPr>
          <p:nvPr>
            <p:ph type="title"/>
          </p:nvPr>
        </p:nvSpPr>
        <p:spPr>
          <a:xfrm>
            <a:off x="952500" y="218282"/>
            <a:ext cx="7734300" cy="502444"/>
          </a:xfrm>
        </p:spPr>
        <p:txBody>
          <a:bodyPr/>
          <a:lstStyle/>
          <a:p>
            <a:r>
              <a:rPr lang="en-US" sz="2000" dirty="0">
                <a:solidFill>
                  <a:schemeClr val="tx2"/>
                </a:solidFill>
                <a:latin typeface="+mj-lt"/>
                <a:ea typeface="+mj-ea"/>
                <a:cs typeface="+mj-cs"/>
              </a:rPr>
              <a:t>Example – Software re-design</a:t>
            </a:r>
          </a:p>
        </p:txBody>
      </p:sp>
      <p:sp>
        <p:nvSpPr>
          <p:cNvPr id="4" name="Rectangle 3">
            <a:extLst>
              <a:ext uri="{FF2B5EF4-FFF2-40B4-BE49-F238E27FC236}">
                <a16:creationId xmlns:a16="http://schemas.microsoft.com/office/drawing/2014/main" id="{4450F3DD-C07F-4D33-8EB3-D3D059290560}"/>
              </a:ext>
            </a:extLst>
          </p:cNvPr>
          <p:cNvSpPr txBox="1">
            <a:spLocks noChangeArrowheads="1"/>
          </p:cNvSpPr>
          <p:nvPr/>
        </p:nvSpPr>
        <p:spPr bwMode="auto">
          <a:xfrm>
            <a:off x="336550" y="1092200"/>
            <a:ext cx="8674100" cy="3563550"/>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1587" lvl="1" indent="0" eaLnBrk="1" hangingPunct="1">
              <a:lnSpc>
                <a:spcPct val="100000"/>
              </a:lnSpc>
              <a:spcAft>
                <a:spcPct val="50000"/>
              </a:spcAft>
              <a:buClr>
                <a:srgbClr val="949EAA"/>
              </a:buClr>
              <a:buNone/>
              <a:defRPr/>
            </a:pPr>
            <a:r>
              <a:rPr lang="en-US" altLang="es-CR" sz="1600" kern="0" dirty="0">
                <a:solidFill>
                  <a:schemeClr val="accent6"/>
                </a:solidFill>
              </a:rPr>
              <a:t>Scope is to add several capabilities to an existing feature. </a:t>
            </a:r>
          </a:p>
          <a:p>
            <a:pPr marL="668338" lvl="3"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There are some changes to existing screens.</a:t>
            </a:r>
          </a:p>
          <a:p>
            <a:pPr marL="668338" lvl="3"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The product had not followed a usability engineering</a:t>
            </a:r>
          </a:p>
          <a:p>
            <a:pPr marL="382588" lvl="3" indent="0" eaLnBrk="1" hangingPunct="1">
              <a:lnSpc>
                <a:spcPct val="100000"/>
              </a:lnSpc>
              <a:spcBef>
                <a:spcPts val="0"/>
              </a:spcBef>
              <a:spcAft>
                <a:spcPts val="0"/>
              </a:spcAft>
              <a:buClrTx/>
              <a:buSzPct val="75000"/>
              <a:buNone/>
              <a:defRPr/>
            </a:pPr>
            <a:r>
              <a:rPr lang="en-US" altLang="es-CR" sz="1600" dirty="0">
                <a:solidFill>
                  <a:schemeClr val="tx2"/>
                </a:solidFill>
              </a:rPr>
              <a:t>     process previously (UOUP).</a:t>
            </a:r>
          </a:p>
          <a:p>
            <a:pPr eaLnBrk="1" hangingPunct="1"/>
            <a:endParaRPr lang="en-US" altLang="es-CR" sz="1600" kern="0" dirty="0">
              <a:solidFill>
                <a:schemeClr val="accent6"/>
              </a:solidFill>
            </a:endParaRPr>
          </a:p>
          <a:p>
            <a:pPr eaLnBrk="1" hangingPunct="1"/>
            <a:r>
              <a:rPr lang="en-US" altLang="es-CR" sz="1600" kern="0" dirty="0">
                <a:solidFill>
                  <a:schemeClr val="accent6"/>
                </a:solidFill>
              </a:rPr>
              <a:t>Next Steps</a:t>
            </a:r>
            <a:endParaRPr lang="en-US" altLang="es-CR" sz="1600" dirty="0">
              <a:solidFill>
                <a:schemeClr val="tx2"/>
              </a:solidFill>
            </a:endParaRPr>
          </a:p>
          <a:p>
            <a:pPr marL="534988" lvl="2" indent="-342900" eaLnBrk="1" hangingPunct="1">
              <a:spcAft>
                <a:spcPct val="35000"/>
              </a:spcAft>
              <a:buClr>
                <a:schemeClr val="accent6"/>
              </a:buClr>
              <a:buFont typeface="+mj-lt"/>
              <a:buAutoNum type="arabicPeriod"/>
            </a:pPr>
            <a:r>
              <a:rPr lang="en-US" altLang="es-CR" sz="1600" dirty="0">
                <a:solidFill>
                  <a:schemeClr val="tx2"/>
                </a:solidFill>
              </a:rPr>
              <a:t>Evaluate any potential user risk for proposed changes including: </a:t>
            </a:r>
          </a:p>
          <a:p>
            <a:pPr marL="668338" lvl="3"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Changes to workflow (new or existing)?</a:t>
            </a:r>
          </a:p>
          <a:p>
            <a:pPr marL="668338" lvl="3"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Changes to screens that add information or change the layout or navigation?</a:t>
            </a:r>
          </a:p>
          <a:p>
            <a:pPr marL="668338" lvl="3" indent="-285750" eaLnBrk="1" hangingPunct="1">
              <a:lnSpc>
                <a:spcPct val="100000"/>
              </a:lnSpc>
              <a:spcBef>
                <a:spcPts val="0"/>
              </a:spcBef>
              <a:spcAft>
                <a:spcPts val="0"/>
              </a:spcAft>
              <a:buClrTx/>
              <a:buSzPct val="75000"/>
              <a:buFont typeface="Arial" panose="020B0604020202020204" pitchFamily="34" charset="0"/>
              <a:buChar char="•"/>
              <a:defRPr/>
            </a:pPr>
            <a:r>
              <a:rPr lang="en-US" altLang="es-CR" sz="1600" dirty="0">
                <a:solidFill>
                  <a:schemeClr val="tx2"/>
                </a:solidFill>
              </a:rPr>
              <a:t>Known usability issues with the affected screens?</a:t>
            </a:r>
          </a:p>
          <a:p>
            <a:pPr marL="382588" lvl="3" indent="0" eaLnBrk="1" hangingPunct="1">
              <a:lnSpc>
                <a:spcPct val="100000"/>
              </a:lnSpc>
              <a:spcBef>
                <a:spcPts val="0"/>
              </a:spcBef>
              <a:spcAft>
                <a:spcPts val="0"/>
              </a:spcAft>
              <a:buClrTx/>
              <a:buSzPct val="75000"/>
              <a:buNone/>
              <a:defRPr/>
            </a:pPr>
            <a:endParaRPr lang="en-US" altLang="es-CR" sz="800" dirty="0">
              <a:solidFill>
                <a:schemeClr val="tx2"/>
              </a:solidFill>
            </a:endParaRPr>
          </a:p>
          <a:p>
            <a:pPr marL="192088" lvl="2" indent="0" eaLnBrk="1" hangingPunct="1">
              <a:spcAft>
                <a:spcPct val="35000"/>
              </a:spcAft>
              <a:buNone/>
            </a:pPr>
            <a:r>
              <a:rPr lang="en-US" altLang="es-CR" sz="1600" kern="0" dirty="0">
                <a:solidFill>
                  <a:schemeClr val="accent6"/>
                </a:solidFill>
              </a:rPr>
              <a:t>2.   Perform a retrospective on the previous release of the product, add to the UE File.</a:t>
            </a:r>
            <a:endParaRPr kumimoji="0" lang="en-US" altLang="es-CR" sz="1800" b="0" i="0" u="none" strike="noStrike" kern="0" cap="none" spc="0" normalizeH="0" baseline="0" noProof="0" dirty="0">
              <a:ln>
                <a:noFill/>
              </a:ln>
              <a:solidFill>
                <a:schemeClr val="accent6"/>
              </a:solidFill>
              <a:effectLst/>
              <a:uLnTx/>
              <a:uFillTx/>
              <a:ea typeface="+mn-ea"/>
              <a:cs typeface="+mn-cs"/>
            </a:endParaRPr>
          </a:p>
          <a:p>
            <a:pPr marL="0" marR="0" lvl="0" indent="0" algn="l" defTabSz="914400" rtl="0" eaLnBrk="1" fontAlgn="base" latinLnBrk="0" hangingPunct="1">
              <a:lnSpc>
                <a:spcPts val="2400"/>
              </a:lnSpc>
              <a:spcBef>
                <a:spcPct val="0"/>
              </a:spcBef>
              <a:spcAft>
                <a:spcPct val="0"/>
              </a:spcAft>
              <a:buClrTx/>
              <a:buSzTx/>
              <a:buFont typeface="Wingdings" pitchFamily="2" charset="2"/>
              <a:buNone/>
              <a:tabLst/>
              <a:defRPr/>
            </a:pPr>
            <a:endParaRPr kumimoji="0" lang="en-US" altLang="es-CR" sz="1800" b="1" i="0" u="none" strike="noStrike" kern="0" cap="none" spc="0" normalizeH="0" baseline="0" noProof="0" dirty="0">
              <a:ln>
                <a:noFill/>
              </a:ln>
              <a:solidFill>
                <a:srgbClr val="000000"/>
              </a:solidFill>
              <a:effectLst/>
              <a:uLnTx/>
              <a:uFillTx/>
              <a:latin typeface="Arial"/>
              <a:ea typeface="+mn-ea"/>
              <a:cs typeface="+mn-cs"/>
            </a:endParaRPr>
          </a:p>
          <a:p>
            <a:pPr marL="190500" marR="0" lvl="1" indent="-188913" algn="l" defTabSz="914400" rtl="0" eaLnBrk="1" fontAlgn="base" latinLnBrk="0" hangingPunct="1">
              <a:lnSpc>
                <a:spcPts val="2400"/>
              </a:lnSpc>
              <a:spcBef>
                <a:spcPct val="0"/>
              </a:spcBef>
              <a:spcAft>
                <a:spcPct val="0"/>
              </a:spcAft>
              <a:buClr>
                <a:srgbClr val="949EAA"/>
              </a:buClr>
              <a:buSzTx/>
              <a:buFont typeface="Wingdings" pitchFamily="2" charset="2"/>
              <a:buNone/>
              <a:tabLst/>
              <a:defRPr/>
            </a:pPr>
            <a:endParaRPr kumimoji="0" lang="en-US" altLang="es-CR" sz="1800" b="0" i="0" u="none" strike="noStrike" kern="0" cap="none" spc="0" normalizeH="0" baseline="0" noProof="0" dirty="0">
              <a:ln>
                <a:noFill/>
              </a:ln>
              <a:solidFill>
                <a:srgbClr val="000000"/>
              </a:solidFill>
              <a:effectLst/>
              <a:uLnTx/>
              <a:uFillTx/>
              <a:latin typeface="Arial"/>
            </a:endParaRPr>
          </a:p>
          <a:p>
            <a:pPr marL="190500" marR="0" lvl="1" indent="-188913" algn="l" defTabSz="914400" rtl="0" eaLnBrk="1" fontAlgn="base" latinLnBrk="0" hangingPunct="1">
              <a:lnSpc>
                <a:spcPts val="2400"/>
              </a:lnSpc>
              <a:spcBef>
                <a:spcPct val="0"/>
              </a:spcBef>
              <a:spcAft>
                <a:spcPct val="0"/>
              </a:spcAft>
              <a:buClr>
                <a:srgbClr val="949EAA"/>
              </a:buClr>
              <a:buSzTx/>
              <a:buFont typeface="Wingdings" pitchFamily="2" charset="2"/>
              <a:buNone/>
              <a:tabLst/>
              <a:defRPr/>
            </a:pPr>
            <a:endParaRPr kumimoji="0" lang="en-US" altLang="es-CR" sz="2000" b="0" i="0" u="none" strike="noStrike" kern="0" cap="none" spc="0" normalizeH="0" baseline="0" noProof="0" dirty="0">
              <a:ln>
                <a:noFill/>
              </a:ln>
              <a:solidFill>
                <a:srgbClr val="000000"/>
              </a:solidFill>
              <a:effectLst/>
              <a:uLnTx/>
              <a:uFillTx/>
              <a:latin typeface="Arial"/>
            </a:endParaRPr>
          </a:p>
        </p:txBody>
      </p:sp>
      <p:sp>
        <p:nvSpPr>
          <p:cNvPr id="6" name="Text Box 6">
            <a:extLst>
              <a:ext uri="{FF2B5EF4-FFF2-40B4-BE49-F238E27FC236}">
                <a16:creationId xmlns:a16="http://schemas.microsoft.com/office/drawing/2014/main" id="{4594CBE8-4355-40C1-A3DC-2759F98229ED}"/>
              </a:ext>
            </a:extLst>
          </p:cNvPr>
          <p:cNvSpPr txBox="1">
            <a:spLocks noChangeArrowheads="1"/>
          </p:cNvSpPr>
          <p:nvPr/>
        </p:nvSpPr>
        <p:spPr bwMode="auto">
          <a:xfrm>
            <a:off x="1009125" y="4417387"/>
            <a:ext cx="6636275" cy="507831"/>
          </a:xfrm>
          <a:prstGeom prst="rect">
            <a:avLst/>
          </a:prstGeom>
          <a:solidFill>
            <a:schemeClr val="accent4">
              <a:lumMod val="20000"/>
              <a:lumOff val="80000"/>
            </a:schemeClr>
          </a:solidFill>
          <a:ln w="22225">
            <a:solidFill>
              <a:schemeClr val="accent1"/>
            </a:solidFill>
          </a:ln>
        </p:spPr>
        <p:txBody>
          <a:bodyPr wrap="square" lIns="0" tIns="0" rIns="0" bIns="0">
            <a:spAutoFit/>
          </a:bodyPr>
          <a:lstStyle>
            <a:lvl1pPr>
              <a:defRPr>
                <a:solidFill>
                  <a:schemeClr val="tx1"/>
                </a:solidFill>
                <a:latin typeface="Arial" charset="0"/>
                <a:cs typeface="Arial" charset="0"/>
              </a:defRPr>
            </a:lvl1pPr>
            <a:lvl2pPr indent="-22860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fontAlgn="base">
              <a:lnSpc>
                <a:spcPct val="150000"/>
              </a:lnSpc>
              <a:spcBef>
                <a:spcPct val="0"/>
              </a:spcBef>
              <a:spcAft>
                <a:spcPct val="0"/>
              </a:spcAft>
              <a:buClrTx/>
              <a:buFontTx/>
              <a:buNone/>
              <a:defRPr/>
            </a:pPr>
            <a:r>
              <a:rPr kumimoji="0" lang="en-US" altLang="es-CR" sz="1600" b="1" i="0" u="none" strike="noStrike" kern="0" cap="none" spc="0" normalizeH="0" baseline="0" noProof="0" dirty="0">
                <a:ln>
                  <a:noFill/>
                </a:ln>
                <a:effectLst/>
                <a:uLnTx/>
                <a:uFillTx/>
                <a:latin typeface="Open Sans Light" panose="020B0306030504020204"/>
              </a:rPr>
              <a:t> </a:t>
            </a:r>
            <a:r>
              <a:rPr kumimoji="0" lang="en-US" altLang="es-CR" sz="1400" i="0" u="none" strike="noStrike" kern="0" cap="none" spc="0" normalizeH="0" baseline="0" noProof="0" dirty="0">
                <a:ln>
                  <a:noFill/>
                </a:ln>
                <a:solidFill>
                  <a:schemeClr val="accent6"/>
                </a:solidFill>
                <a:effectLst/>
                <a:uLnTx/>
                <a:uFillTx/>
                <a:latin typeface="+mn-lt"/>
              </a:rPr>
              <a:t>Usability</a:t>
            </a:r>
            <a:r>
              <a:rPr kumimoji="0" lang="en-US" altLang="es-CR" sz="1400" i="0" u="none" strike="noStrike" kern="0" cap="none" spc="0" normalizeH="0" noProof="0" dirty="0">
                <a:ln>
                  <a:noFill/>
                </a:ln>
                <a:solidFill>
                  <a:schemeClr val="accent6"/>
                </a:solidFill>
                <a:effectLst/>
                <a:uLnTx/>
                <a:uFillTx/>
                <a:latin typeface="+mn-lt"/>
              </a:rPr>
              <a:t> Engineering is needed on the project</a:t>
            </a:r>
            <a:endParaRPr kumimoji="0" lang="en-US" altLang="es-CR" sz="1400" i="0" u="none" strike="noStrike" kern="0" cap="none" spc="0" normalizeH="0" baseline="0" noProof="0" dirty="0">
              <a:ln>
                <a:noFill/>
              </a:ln>
              <a:solidFill>
                <a:schemeClr val="accent6"/>
              </a:solidFill>
              <a:effectLst/>
              <a:uLnTx/>
              <a:uFillTx/>
              <a:latin typeface="+mn-lt"/>
            </a:endParaRPr>
          </a:p>
          <a:p>
            <a:pPr marL="381000" lvl="2" indent="-188913" fontAlgn="base">
              <a:spcBef>
                <a:spcPct val="0"/>
              </a:spcBef>
              <a:spcAft>
                <a:spcPct val="50000"/>
              </a:spcAft>
              <a:buClr>
                <a:srgbClr val="949EAA"/>
              </a:buClr>
              <a:buFont typeface="Arial" panose="020B0604020202020204" pitchFamily="34" charset="0"/>
              <a:buChar char="•"/>
              <a:defRPr/>
            </a:pPr>
            <a:endParaRPr lang="en-US" altLang="es-CR" sz="900" b="1" kern="0" dirty="0">
              <a:latin typeface="Open Sans Light" panose="020B0306030504020204"/>
            </a:endParaRPr>
          </a:p>
        </p:txBody>
      </p:sp>
      <p:pic>
        <p:nvPicPr>
          <p:cNvPr id="9" name="Picture 8">
            <a:extLst>
              <a:ext uri="{FF2B5EF4-FFF2-40B4-BE49-F238E27FC236}">
                <a16:creationId xmlns:a16="http://schemas.microsoft.com/office/drawing/2014/main" id="{D40409AE-9D71-41EF-B382-C23799759DD6}"/>
              </a:ext>
            </a:extLst>
          </p:cNvPr>
          <p:cNvPicPr>
            <a:picLocks noChangeAspect="1"/>
          </p:cNvPicPr>
          <p:nvPr/>
        </p:nvPicPr>
        <p:blipFill>
          <a:blip r:embed="rId2"/>
          <a:stretch>
            <a:fillRect/>
          </a:stretch>
        </p:blipFill>
        <p:spPr>
          <a:xfrm>
            <a:off x="6352865" y="923926"/>
            <a:ext cx="2791136" cy="1857374"/>
          </a:xfrm>
          <a:prstGeom prst="rect">
            <a:avLst/>
          </a:prstGeom>
        </p:spPr>
      </p:pic>
    </p:spTree>
    <p:extLst>
      <p:ext uri="{BB962C8B-B14F-4D97-AF65-F5344CB8AC3E}">
        <p14:creationId xmlns:p14="http://schemas.microsoft.com/office/powerpoint/2010/main" val="14137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E004BF-D027-4758-9787-03B4BAB570A3}"/>
              </a:ext>
            </a:extLst>
          </p:cNvPr>
          <p:cNvSpPr>
            <a:spLocks noGrp="1"/>
          </p:cNvSpPr>
          <p:nvPr>
            <p:ph type="title"/>
          </p:nvPr>
        </p:nvSpPr>
        <p:spPr>
          <a:xfrm>
            <a:off x="888162" y="195879"/>
            <a:ext cx="7922398" cy="502444"/>
          </a:xfrm>
        </p:spPr>
        <p:txBody>
          <a:bodyPr/>
          <a:lstStyle/>
          <a:p>
            <a:r>
              <a:rPr lang="en-US" dirty="0">
                <a:solidFill>
                  <a:srgbClr val="003C71"/>
                </a:solidFill>
                <a:latin typeface="Century Gothic" panose="020F0302020204030204"/>
              </a:rPr>
              <a:t>Who am I?</a:t>
            </a:r>
          </a:p>
        </p:txBody>
      </p:sp>
      <p:pic>
        <p:nvPicPr>
          <p:cNvPr id="10" name="Content Placeholder 6">
            <a:extLst>
              <a:ext uri="{FF2B5EF4-FFF2-40B4-BE49-F238E27FC236}">
                <a16:creationId xmlns:a16="http://schemas.microsoft.com/office/drawing/2014/main" id="{729D22AE-B969-4032-A930-C3F452A83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15" y="1325845"/>
            <a:ext cx="2184007" cy="3276011"/>
          </a:xfrm>
          <a:prstGeom prst="rect">
            <a:avLst/>
          </a:prstGeom>
        </p:spPr>
      </p:pic>
      <p:sp>
        <p:nvSpPr>
          <p:cNvPr id="11" name="Content Placeholder 5">
            <a:extLst>
              <a:ext uri="{FF2B5EF4-FFF2-40B4-BE49-F238E27FC236}">
                <a16:creationId xmlns:a16="http://schemas.microsoft.com/office/drawing/2014/main" id="{6F603A63-F20B-40D1-A8D7-65A24A4AAC13}"/>
              </a:ext>
            </a:extLst>
          </p:cNvPr>
          <p:cNvSpPr txBox="1">
            <a:spLocks/>
          </p:cNvSpPr>
          <p:nvPr/>
        </p:nvSpPr>
        <p:spPr>
          <a:xfrm>
            <a:off x="3442245" y="1022465"/>
            <a:ext cx="5368315" cy="3925156"/>
          </a:xfrm>
          <a:prstGeom prst="rect">
            <a:avLst/>
          </a:prstGeom>
        </p:spPr>
        <p:txBody>
          <a:bodyPr/>
          <a:lstStyle>
            <a:lvl1pPr marL="0" indent="0" algn="l" defTabSz="914400" rtl="0" eaLnBrk="1" latinLnBrk="0" hangingPunct="1">
              <a:spcBef>
                <a:spcPct val="20000"/>
              </a:spcBef>
              <a:buFont typeface="Arial" pitchFamily="34" charset="0"/>
              <a:buNone/>
              <a:defRPr sz="1600" kern="1200">
                <a:solidFill>
                  <a:srgbClr val="0071B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457200" algn="l" defTabSz="914400" rtl="0" eaLnBrk="1" latinLnBrk="0" hangingPunct="1">
              <a:spcBef>
                <a:spcPct val="20000"/>
              </a:spcBef>
              <a:buFont typeface="Arial" pitchFamily="34" charset="0"/>
              <a:buChar char="•"/>
              <a:defRPr sz="1400" kern="1200" baseline="0">
                <a:solidFill>
                  <a:srgbClr val="6D6E7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spcBef>
                <a:spcPct val="20000"/>
              </a:spcBef>
              <a:buFont typeface="Arial" pitchFamily="34" charset="0"/>
              <a:buChar char="•"/>
              <a:defRPr sz="1400" kern="1200" baseline="0">
                <a:solidFill>
                  <a:srgbClr val="0071B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Over 20 years in the Healthcare Industry</a:t>
            </a:r>
          </a:p>
          <a:p>
            <a:pPr marL="342900" indent="-342900">
              <a:buFont typeface="Arial" pitchFamily="34" charset="0"/>
              <a:buChar char="•"/>
            </a:pPr>
            <a:r>
              <a:rPr lang="en-US" dirty="0">
                <a:solidFill>
                  <a:schemeClr val="tx1"/>
                </a:solidFill>
              </a:rPr>
              <a:t>Siemens Healthcare for 13 years in Product Management, User Experience and Design Validation</a:t>
            </a:r>
          </a:p>
          <a:p>
            <a:pPr marL="342900" indent="-342900">
              <a:buFont typeface="Arial" pitchFamily="34" charset="0"/>
              <a:buChar char="•"/>
            </a:pPr>
            <a:r>
              <a:rPr lang="en-US" dirty="0">
                <a:solidFill>
                  <a:schemeClr val="tx1"/>
                </a:solidFill>
              </a:rPr>
              <a:t>Owner, EB-UX Consulting working with medical device companies to factor in the humans</a:t>
            </a:r>
          </a:p>
          <a:p>
            <a:pPr marL="1257300" lvl="1" indent="-342900"/>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What I love about my job = people! </a:t>
            </a:r>
          </a:p>
          <a:p>
            <a:endParaRPr lang="en-US" dirty="0">
              <a:solidFill>
                <a:schemeClr val="tx1"/>
              </a:solidFill>
            </a:endParaRPr>
          </a:p>
          <a:p>
            <a:r>
              <a:rPr lang="en-US" dirty="0">
                <a:solidFill>
                  <a:schemeClr val="tx1"/>
                </a:solidFill>
              </a:rPr>
              <a:t>I enjoy working with end users of products and those that design them to ensure the product works the way the customer would use it. </a:t>
            </a:r>
            <a:endParaRPr lang="es-CR" dirty="0">
              <a:solidFill>
                <a:schemeClr val="tx1"/>
              </a:solidFill>
            </a:endParaRPr>
          </a:p>
        </p:txBody>
      </p:sp>
      <p:pic>
        <p:nvPicPr>
          <p:cNvPr id="2" name="Picture 1">
            <a:extLst>
              <a:ext uri="{FF2B5EF4-FFF2-40B4-BE49-F238E27FC236}">
                <a16:creationId xmlns:a16="http://schemas.microsoft.com/office/drawing/2014/main" id="{A575BAD2-2C11-403B-916E-57E1EAC3173E}"/>
              </a:ext>
            </a:extLst>
          </p:cNvPr>
          <p:cNvPicPr>
            <a:picLocks noChangeAspect="1"/>
          </p:cNvPicPr>
          <p:nvPr/>
        </p:nvPicPr>
        <p:blipFill>
          <a:blip r:embed="rId3"/>
          <a:stretch>
            <a:fillRect/>
          </a:stretch>
        </p:blipFill>
        <p:spPr>
          <a:xfrm>
            <a:off x="5083665" y="2499308"/>
            <a:ext cx="1674581" cy="929086"/>
          </a:xfrm>
          <a:prstGeom prst="rect">
            <a:avLst/>
          </a:prstGeom>
        </p:spPr>
      </p:pic>
    </p:spTree>
    <p:extLst>
      <p:ext uri="{BB962C8B-B14F-4D97-AF65-F5344CB8AC3E}">
        <p14:creationId xmlns:p14="http://schemas.microsoft.com/office/powerpoint/2010/main" val="107732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C16AD3-9A7E-4F22-B568-C8FDB2181A70}"/>
              </a:ext>
            </a:extLst>
          </p:cNvPr>
          <p:cNvSpPr>
            <a:spLocks noGrp="1"/>
          </p:cNvSpPr>
          <p:nvPr>
            <p:ph type="title"/>
          </p:nvPr>
        </p:nvSpPr>
        <p:spPr/>
        <p:txBody>
          <a:bodyPr/>
          <a:lstStyle/>
          <a:p>
            <a:r>
              <a:rPr lang="en-US" sz="1800" dirty="0">
                <a:solidFill>
                  <a:srgbClr val="003C71"/>
                </a:solidFill>
                <a:latin typeface="Century Gothic" panose="020F0302020204030204"/>
                <a:ea typeface="Open Sans Light" panose="020B0306030504020204" pitchFamily="34" charset="0"/>
                <a:cs typeface="Open Sans Light" panose="020B0306030504020204" pitchFamily="34" charset="0"/>
              </a:rPr>
              <a:t>Conclusions</a:t>
            </a:r>
          </a:p>
        </p:txBody>
      </p:sp>
      <p:sp>
        <p:nvSpPr>
          <p:cNvPr id="5" name="TextBox 4">
            <a:extLst>
              <a:ext uri="{FF2B5EF4-FFF2-40B4-BE49-F238E27FC236}">
                <a16:creationId xmlns:a16="http://schemas.microsoft.com/office/drawing/2014/main" id="{226D53FB-26B6-4B40-89E1-143B578C559E}"/>
              </a:ext>
            </a:extLst>
          </p:cNvPr>
          <p:cNvSpPr txBox="1"/>
          <p:nvPr/>
        </p:nvSpPr>
        <p:spPr>
          <a:xfrm>
            <a:off x="139700" y="1027143"/>
            <a:ext cx="9245600" cy="2739211"/>
          </a:xfrm>
          <a:prstGeom prst="rect">
            <a:avLst/>
          </a:prstGeom>
          <a:noFill/>
        </p:spPr>
        <p:txBody>
          <a:bodyPr wrap="square">
            <a:spAutoFit/>
          </a:bodyPr>
          <a:lstStyle/>
          <a:p>
            <a:pPr marL="190500" lvl="1" indent="0" eaLnBrk="1" hangingPunct="1">
              <a:lnSpc>
                <a:spcPct val="100000"/>
              </a:lnSpc>
              <a:spcAft>
                <a:spcPct val="50000"/>
              </a:spcAft>
              <a:buNone/>
            </a:pPr>
            <a:r>
              <a:rPr kumimoji="0" lang="en-US" altLang="es-CR" sz="1600" b="0" i="0" u="none" strike="noStrike" kern="0" cap="none" spc="0" normalizeH="0" baseline="0" noProof="0" dirty="0">
                <a:ln>
                  <a:noFill/>
                </a:ln>
                <a:solidFill>
                  <a:schemeClr val="accent6"/>
                </a:solidFill>
                <a:effectLst/>
                <a:uLnTx/>
                <a:uFillTx/>
              </a:rPr>
              <a:t>Both International </a:t>
            </a:r>
            <a:r>
              <a:rPr kumimoji="0" lang="en-US" altLang="es-CR" sz="1600" b="0" i="0" u="none" strike="noStrike" kern="0" cap="none" spc="0" normalizeH="0" noProof="0" dirty="0">
                <a:ln>
                  <a:noFill/>
                </a:ln>
                <a:solidFill>
                  <a:schemeClr val="accent6"/>
                </a:solidFill>
                <a:effectLst/>
                <a:uLnTx/>
                <a:uFillTx/>
              </a:rPr>
              <a:t>and U.S. standards require usability engineering for medical devices</a:t>
            </a:r>
            <a:endParaRPr lang="en-US" altLang="es-CR" sz="1600" dirty="0">
              <a:solidFill>
                <a:schemeClr val="accent6"/>
              </a:solidFill>
            </a:endParaRPr>
          </a:p>
          <a:p>
            <a:pPr marL="858838" lvl="3" indent="-285750" eaLnBrk="1" hangingPunct="1">
              <a:lnSpc>
                <a:spcPct val="100000"/>
              </a:lnSpc>
              <a:spcAft>
                <a:spcPct val="50000"/>
              </a:spcAft>
              <a:buFont typeface="Arial" panose="020B0604020202020204" pitchFamily="34" charset="0"/>
              <a:buChar char="•"/>
            </a:pPr>
            <a:r>
              <a:rPr lang="en-US" altLang="es-CR" sz="1600" dirty="0">
                <a:solidFill>
                  <a:schemeClr val="accent6"/>
                </a:solidFill>
              </a:rPr>
              <a:t>Less operating / use errors – fewer risks to patients</a:t>
            </a:r>
          </a:p>
          <a:p>
            <a:pPr marL="192087" marR="0" lvl="2" indent="0" algn="l" defTabSz="914400" rtl="0" eaLnBrk="1" fontAlgn="base" latinLnBrk="0" hangingPunct="1">
              <a:lnSpc>
                <a:spcPts val="2400"/>
              </a:lnSpc>
              <a:spcBef>
                <a:spcPct val="0"/>
              </a:spcBef>
              <a:spcAft>
                <a:spcPct val="0"/>
              </a:spcAft>
              <a:buClr>
                <a:srgbClr val="949EAA"/>
              </a:buClr>
              <a:buSzTx/>
              <a:buNone/>
              <a:tabLst/>
              <a:defRPr/>
            </a:pPr>
            <a:r>
              <a:rPr kumimoji="0" lang="en-US" altLang="es-CR" sz="1600" kern="0" dirty="0">
                <a:solidFill>
                  <a:schemeClr val="accent6"/>
                </a:solidFill>
              </a:rPr>
              <a:t>Usability engineering is also good for business</a:t>
            </a:r>
          </a:p>
          <a:p>
            <a:pPr marL="858838" lvl="3" indent="-285750" eaLnBrk="1" hangingPunct="1">
              <a:lnSpc>
                <a:spcPct val="100000"/>
              </a:lnSpc>
              <a:spcAft>
                <a:spcPct val="50000"/>
              </a:spcAft>
              <a:buFont typeface="Arial" panose="020B0604020202020204" pitchFamily="34" charset="0"/>
              <a:buChar char="•"/>
            </a:pPr>
            <a:r>
              <a:rPr lang="en-US" altLang="es-CR" sz="1600" dirty="0">
                <a:solidFill>
                  <a:schemeClr val="accent6"/>
                </a:solidFill>
              </a:rPr>
              <a:t>People love to work with excellent tools; ones that are easy to use and support them reaching their goals efficiently and effectively</a:t>
            </a:r>
          </a:p>
          <a:p>
            <a:pPr marL="858838" lvl="3" indent="-285750" eaLnBrk="1" hangingPunct="1">
              <a:lnSpc>
                <a:spcPct val="100000"/>
              </a:lnSpc>
              <a:spcAft>
                <a:spcPct val="50000"/>
              </a:spcAft>
              <a:buFont typeface="Arial" panose="020B0604020202020204" pitchFamily="34" charset="0"/>
              <a:buChar char="•"/>
            </a:pPr>
            <a:r>
              <a:rPr lang="en-US" altLang="es-CR" sz="1600" dirty="0">
                <a:solidFill>
                  <a:schemeClr val="accent6"/>
                </a:solidFill>
              </a:rPr>
              <a:t>Consistent look &amp; feel – Attributes of a high-quality product</a:t>
            </a:r>
          </a:p>
          <a:p>
            <a:pPr marL="858838" lvl="3" indent="-285750" eaLnBrk="1" hangingPunct="1">
              <a:lnSpc>
                <a:spcPct val="100000"/>
              </a:lnSpc>
              <a:spcAft>
                <a:spcPct val="50000"/>
              </a:spcAft>
              <a:buFont typeface="Arial" panose="020B0604020202020204" pitchFamily="34" charset="0"/>
              <a:buChar char="•"/>
            </a:pPr>
            <a:r>
              <a:rPr lang="en-US" altLang="es-CR" sz="1600" dirty="0">
                <a:solidFill>
                  <a:schemeClr val="accent6"/>
                </a:solidFill>
              </a:rPr>
              <a:t>Less training needed – reduction of training costs</a:t>
            </a:r>
          </a:p>
          <a:p>
            <a:pPr marL="858838" lvl="3" indent="-285750" eaLnBrk="1" hangingPunct="1">
              <a:lnSpc>
                <a:spcPct val="100000"/>
              </a:lnSpc>
              <a:spcAft>
                <a:spcPct val="50000"/>
              </a:spcAft>
              <a:buFont typeface="Arial" panose="020B0604020202020204" pitchFamily="34" charset="0"/>
              <a:buChar char="•"/>
            </a:pPr>
            <a:r>
              <a:rPr lang="en-US" altLang="es-CR" sz="1600" dirty="0">
                <a:solidFill>
                  <a:schemeClr val="accent6"/>
                </a:solidFill>
              </a:rPr>
              <a:t>Reduction of service calls / costs</a:t>
            </a:r>
          </a:p>
        </p:txBody>
      </p:sp>
      <p:grpSp>
        <p:nvGrpSpPr>
          <p:cNvPr id="6" name="Group 4">
            <a:extLst>
              <a:ext uri="{FF2B5EF4-FFF2-40B4-BE49-F238E27FC236}">
                <a16:creationId xmlns:a16="http://schemas.microsoft.com/office/drawing/2014/main" id="{F42542C1-94BD-48A1-BA90-A9FCA0A992EB}"/>
              </a:ext>
            </a:extLst>
          </p:cNvPr>
          <p:cNvGrpSpPr>
            <a:grpSpLocks/>
          </p:cNvGrpSpPr>
          <p:nvPr/>
        </p:nvGrpSpPr>
        <p:grpSpPr bwMode="auto">
          <a:xfrm>
            <a:off x="3333319" y="4019444"/>
            <a:ext cx="2641600" cy="1008062"/>
            <a:chOff x="476" y="1207"/>
            <a:chExt cx="3796" cy="1407"/>
          </a:xfrm>
        </p:grpSpPr>
        <p:pic>
          <p:nvPicPr>
            <p:cNvPr id="7" name="Picture 5" descr="syngoVia_overview_q6">
              <a:extLst>
                <a:ext uri="{FF2B5EF4-FFF2-40B4-BE49-F238E27FC236}">
                  <a16:creationId xmlns:a16="http://schemas.microsoft.com/office/drawing/2014/main" id="{628B1B05-AE31-4E72-8B3D-48C6C7025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1207"/>
              <a:ext cx="2748" cy="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yngo_2">
              <a:extLst>
                <a:ext uri="{FF2B5EF4-FFF2-40B4-BE49-F238E27FC236}">
                  <a16:creationId xmlns:a16="http://schemas.microsoft.com/office/drawing/2014/main" id="{C879DCF4-B876-4F4A-9F02-58518A6A8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 y="1207"/>
              <a:ext cx="984" cy="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utoShape 7">
            <a:extLst>
              <a:ext uri="{FF2B5EF4-FFF2-40B4-BE49-F238E27FC236}">
                <a16:creationId xmlns:a16="http://schemas.microsoft.com/office/drawing/2014/main" id="{65F636B8-74D4-4EA6-A2F8-4B43852F848E}"/>
              </a:ext>
            </a:extLst>
          </p:cNvPr>
          <p:cNvSpPr>
            <a:spLocks noChangeArrowheads="1"/>
          </p:cNvSpPr>
          <p:nvPr/>
        </p:nvSpPr>
        <p:spPr bwMode="auto">
          <a:xfrm rot="-5400000">
            <a:off x="650235" y="4018766"/>
            <a:ext cx="1008062" cy="503237"/>
          </a:xfrm>
          <a:prstGeom prst="rightArrow">
            <a:avLst>
              <a:gd name="adj1" fmla="val 50000"/>
              <a:gd name="adj2" fmla="val 50079"/>
            </a:avLst>
          </a:prstGeom>
          <a:solidFill>
            <a:srgbClr val="2AAC49"/>
          </a:solidFill>
          <a:ln w="9525">
            <a:solidFill>
              <a:srgbClr val="000000"/>
            </a:solidFill>
            <a:miter lim="800000"/>
            <a:headEnd/>
            <a:tailEnd/>
          </a:ln>
        </p:spPr>
        <p:txBody>
          <a:bodyPr vert="eaVert" wrap="none"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s-CR" altLang="es-CR" sz="1000" b="0" i="0" u="none" strike="noStrike" kern="0" cap="none" spc="0" normalizeH="0" baseline="0" noProof="0" dirty="0">
              <a:ln>
                <a:noFill/>
              </a:ln>
              <a:solidFill>
                <a:srgbClr val="2AAC49"/>
              </a:solidFill>
              <a:effectLst/>
              <a:uLnTx/>
              <a:uFillTx/>
              <a:latin typeface="Arial" charset="0"/>
              <a:cs typeface="Arial" charset="0"/>
            </a:endParaRPr>
          </a:p>
        </p:txBody>
      </p:sp>
      <p:sp>
        <p:nvSpPr>
          <p:cNvPr id="10" name="Text Box 8">
            <a:extLst>
              <a:ext uri="{FF2B5EF4-FFF2-40B4-BE49-F238E27FC236}">
                <a16:creationId xmlns:a16="http://schemas.microsoft.com/office/drawing/2014/main" id="{1193F705-ECED-444A-B7FA-B9F0185E384A}"/>
              </a:ext>
            </a:extLst>
          </p:cNvPr>
          <p:cNvSpPr txBox="1">
            <a:spLocks noChangeArrowheads="1"/>
          </p:cNvSpPr>
          <p:nvPr/>
        </p:nvSpPr>
        <p:spPr bwMode="auto">
          <a:xfrm>
            <a:off x="1725080" y="3974483"/>
            <a:ext cx="13668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de-DE" altLang="es-CR" sz="2400" b="0" i="0" u="none" strike="noStrike" kern="0" cap="none" spc="0" normalizeH="0" baseline="0" noProof="0" dirty="0">
                <a:ln>
                  <a:noFill/>
                </a:ln>
                <a:solidFill>
                  <a:srgbClr val="1C7230"/>
                </a:solidFill>
                <a:effectLst/>
                <a:uLnTx/>
                <a:uFillTx/>
                <a:latin typeface="Arial" charset="0"/>
                <a:cs typeface="Arial" charset="0"/>
              </a:rPr>
              <a:t>Usability up</a:t>
            </a:r>
          </a:p>
        </p:txBody>
      </p:sp>
      <p:sp>
        <p:nvSpPr>
          <p:cNvPr id="11" name="AutoShape 9">
            <a:extLst>
              <a:ext uri="{FF2B5EF4-FFF2-40B4-BE49-F238E27FC236}">
                <a16:creationId xmlns:a16="http://schemas.microsoft.com/office/drawing/2014/main" id="{73C30538-28B7-4339-BF28-81C8643C1A35}"/>
              </a:ext>
            </a:extLst>
          </p:cNvPr>
          <p:cNvSpPr>
            <a:spLocks noChangeArrowheads="1"/>
          </p:cNvSpPr>
          <p:nvPr/>
        </p:nvSpPr>
        <p:spPr bwMode="auto">
          <a:xfrm rot="5400000">
            <a:off x="6164000" y="4028603"/>
            <a:ext cx="1008062" cy="503238"/>
          </a:xfrm>
          <a:prstGeom prst="rightArrow">
            <a:avLst>
              <a:gd name="adj1" fmla="val 50000"/>
              <a:gd name="adj2" fmla="val 50079"/>
            </a:avLst>
          </a:prstGeom>
          <a:solidFill>
            <a:srgbClr val="990000"/>
          </a:solidFill>
          <a:ln w="9525">
            <a:solidFill>
              <a:srgbClr val="000000"/>
            </a:solidFill>
            <a:miter lim="800000"/>
            <a:headEnd/>
            <a:tailEnd/>
          </a:ln>
        </p:spPr>
        <p:txBody>
          <a:bodyPr wrap="none" lIns="0" tIns="0" rIns="0" bIns="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s-CR" altLang="es-CR" sz="1800" b="0" i="0" u="none" strike="noStrike" kern="0" cap="none" spc="0" normalizeH="0" baseline="0" noProof="0" dirty="0">
              <a:ln>
                <a:noFill/>
              </a:ln>
              <a:solidFill>
                <a:srgbClr val="000000"/>
              </a:solidFill>
              <a:effectLst/>
              <a:uLnTx/>
              <a:uFillTx/>
              <a:latin typeface="Arial" charset="0"/>
              <a:cs typeface="Arial" charset="0"/>
            </a:endParaRPr>
          </a:p>
        </p:txBody>
      </p:sp>
      <p:sp>
        <p:nvSpPr>
          <p:cNvPr id="12" name="Text Box 10">
            <a:extLst>
              <a:ext uri="{FF2B5EF4-FFF2-40B4-BE49-F238E27FC236}">
                <a16:creationId xmlns:a16="http://schemas.microsoft.com/office/drawing/2014/main" id="{91429ADE-B56C-491A-A398-4F6D2CAE49F2}"/>
              </a:ext>
            </a:extLst>
          </p:cNvPr>
          <p:cNvSpPr txBox="1">
            <a:spLocks noChangeArrowheads="1"/>
          </p:cNvSpPr>
          <p:nvPr/>
        </p:nvSpPr>
        <p:spPr bwMode="auto">
          <a:xfrm>
            <a:off x="6797352" y="3974483"/>
            <a:ext cx="1371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de-DE" altLang="es-CR" sz="2400" b="0" i="0" u="none" strike="noStrike" kern="0" cap="none" spc="0" normalizeH="0" baseline="0" noProof="0" dirty="0">
                <a:ln>
                  <a:noFill/>
                </a:ln>
                <a:solidFill>
                  <a:srgbClr val="990000"/>
                </a:solidFill>
                <a:effectLst/>
                <a:uLnTx/>
                <a:uFillTx/>
                <a:latin typeface="Arial" charset="0"/>
                <a:cs typeface="Arial" charset="0"/>
              </a:rPr>
              <a:t>Costs down</a:t>
            </a:r>
          </a:p>
        </p:txBody>
      </p:sp>
    </p:spTree>
    <p:extLst>
      <p:ext uri="{BB962C8B-B14F-4D97-AF65-F5344CB8AC3E}">
        <p14:creationId xmlns:p14="http://schemas.microsoft.com/office/powerpoint/2010/main" val="90355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174C-934F-488C-A7D3-8939009AF044}"/>
              </a:ext>
            </a:extLst>
          </p:cNvPr>
          <p:cNvSpPr>
            <a:spLocks noGrp="1"/>
          </p:cNvSpPr>
          <p:nvPr>
            <p:ph type="title"/>
          </p:nvPr>
        </p:nvSpPr>
        <p:spPr>
          <a:xfrm>
            <a:off x="4806951" y="1585504"/>
            <a:ext cx="4503100" cy="2099278"/>
          </a:xfrm>
        </p:spPr>
        <p:txBody>
          <a:bodyPr/>
          <a:lstStyle/>
          <a:p>
            <a:r>
              <a:rPr lang="en-US" sz="2000" dirty="0"/>
              <a:t>Deep Dive</a:t>
            </a:r>
            <a:br>
              <a:rPr lang="en-US" sz="2000" dirty="0"/>
            </a:br>
            <a:br>
              <a:rPr lang="en-US" sz="2000" dirty="0"/>
            </a:br>
            <a:r>
              <a:rPr lang="en-US" sz="2000" dirty="0"/>
              <a:t>Usability Engineering Deliverables by Product Development Phase</a:t>
            </a:r>
          </a:p>
        </p:txBody>
      </p:sp>
    </p:spTree>
    <p:extLst>
      <p:ext uri="{BB962C8B-B14F-4D97-AF65-F5344CB8AC3E}">
        <p14:creationId xmlns:p14="http://schemas.microsoft.com/office/powerpoint/2010/main" val="215612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451612-6B66-46AA-8498-53B6FFF9B852}"/>
              </a:ext>
            </a:extLst>
          </p:cNvPr>
          <p:cNvSpPr>
            <a:spLocks noGrp="1"/>
          </p:cNvSpPr>
          <p:nvPr>
            <p:ph type="title"/>
          </p:nvPr>
        </p:nvSpPr>
        <p:spPr>
          <a:xfrm>
            <a:off x="812800" y="202636"/>
            <a:ext cx="7874000" cy="502444"/>
          </a:xfrm>
        </p:spPr>
        <p:txBody>
          <a:bodyPr/>
          <a:lstStyle/>
          <a:p>
            <a:r>
              <a:rPr lang="en-US" sz="2000" dirty="0">
                <a:solidFill>
                  <a:schemeClr val="tx2"/>
                </a:solidFill>
                <a:latin typeface="+mj-lt"/>
                <a:ea typeface="+mj-ea"/>
                <a:cs typeface="+mj-cs"/>
              </a:rPr>
              <a:t>Product Definition</a:t>
            </a:r>
          </a:p>
        </p:txBody>
      </p:sp>
      <p:graphicFrame>
        <p:nvGraphicFramePr>
          <p:cNvPr id="4" name="Group 61">
            <a:extLst>
              <a:ext uri="{FF2B5EF4-FFF2-40B4-BE49-F238E27FC236}">
                <a16:creationId xmlns:a16="http://schemas.microsoft.com/office/drawing/2014/main" id="{2B4AEDF3-817C-4AEA-AE79-DD0CB0421EED}"/>
              </a:ext>
            </a:extLst>
          </p:cNvPr>
          <p:cNvGraphicFramePr>
            <a:graphicFrameLocks/>
          </p:cNvGraphicFramePr>
          <p:nvPr>
            <p:extLst>
              <p:ext uri="{D42A27DB-BD31-4B8C-83A1-F6EECF244321}">
                <p14:modId xmlns:p14="http://schemas.microsoft.com/office/powerpoint/2010/main" val="1512341388"/>
              </p:ext>
            </p:extLst>
          </p:nvPr>
        </p:nvGraphicFramePr>
        <p:xfrm>
          <a:off x="457199" y="967113"/>
          <a:ext cx="8229602" cy="2048483"/>
        </p:xfrm>
        <a:graphic>
          <a:graphicData uri="http://schemas.openxmlformats.org/drawingml/2006/table">
            <a:tbl>
              <a:tblPr/>
              <a:tblGrid>
                <a:gridCol w="1271848">
                  <a:extLst>
                    <a:ext uri="{9D8B030D-6E8A-4147-A177-3AD203B41FA5}">
                      <a16:colId xmlns:a16="http://schemas.microsoft.com/office/drawing/2014/main" val="20000"/>
                    </a:ext>
                  </a:extLst>
                </a:gridCol>
                <a:gridCol w="1271848">
                  <a:extLst>
                    <a:ext uri="{9D8B030D-6E8A-4147-A177-3AD203B41FA5}">
                      <a16:colId xmlns:a16="http://schemas.microsoft.com/office/drawing/2014/main" val="20001"/>
                    </a:ext>
                  </a:extLst>
                </a:gridCol>
                <a:gridCol w="1421477">
                  <a:extLst>
                    <a:ext uri="{9D8B030D-6E8A-4147-A177-3AD203B41FA5}">
                      <a16:colId xmlns:a16="http://schemas.microsoft.com/office/drawing/2014/main" val="20002"/>
                    </a:ext>
                  </a:extLst>
                </a:gridCol>
                <a:gridCol w="1496290">
                  <a:extLst>
                    <a:ext uri="{9D8B030D-6E8A-4147-A177-3AD203B41FA5}">
                      <a16:colId xmlns:a16="http://schemas.microsoft.com/office/drawing/2014/main" val="20003"/>
                    </a:ext>
                  </a:extLst>
                </a:gridCol>
                <a:gridCol w="1460443">
                  <a:extLst>
                    <a:ext uri="{9D8B030D-6E8A-4147-A177-3AD203B41FA5}">
                      <a16:colId xmlns:a16="http://schemas.microsoft.com/office/drawing/2014/main" val="20004"/>
                    </a:ext>
                  </a:extLst>
                </a:gridCol>
                <a:gridCol w="1307696">
                  <a:extLst>
                    <a:ext uri="{9D8B030D-6E8A-4147-A177-3AD203B41FA5}">
                      <a16:colId xmlns:a16="http://schemas.microsoft.com/office/drawing/2014/main" val="20005"/>
                    </a:ext>
                  </a:extLst>
                </a:gridCol>
              </a:tblGrid>
              <a:tr h="2788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0"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68900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HFE/Usability Engineering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HFE/ Usability Engineering File</a:t>
                      </a:r>
                      <a:endParaRPr kumimoji="0" lang="en-US" sz="1400" b="0" i="0" u="none" strike="noStrike" cap="none" normalizeH="0" baseline="0" dirty="0">
                        <a:ln>
                          <a:noFill/>
                        </a:ln>
                        <a:solidFill>
                          <a:srgbClr val="003399"/>
                        </a:solidFill>
                        <a:effectLst/>
                        <a:latin typeface="+mn-lt"/>
                      </a:endParaRP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Task / Use Error Analysis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User Interface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cap="none" normalizeH="0" baseline="0" dirty="0">
                        <a:ln>
                          <a:noFill/>
                        </a:ln>
                        <a:solidFill>
                          <a:schemeClr val="accent6"/>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defRPr/>
                      </a:pPr>
                      <a:r>
                        <a:rPr kumimoji="0" lang="en-US" sz="1400" b="0" i="0" u="none" strike="noStrike" kern="1200" cap="none" spc="0" normalizeH="0" baseline="0" noProof="0" dirty="0">
                          <a:ln>
                            <a:noFill/>
                          </a:ln>
                          <a:solidFill>
                            <a:srgbClr val="003C71"/>
                          </a:solidFill>
                          <a:effectLst/>
                          <a:uLnTx/>
                          <a:uFillTx/>
                          <a:latin typeface="Century Gothic" panose="020F0302020204030204"/>
                          <a:ea typeface="+mn-ea"/>
                          <a:cs typeface="+mn-cs"/>
                        </a:rPr>
                        <a:t>HFE/UE Summary Report</a:t>
                      </a:r>
                      <a:endParaRPr kumimoji="0" lang="en-US" sz="1400" b="0" i="0" u="none" strike="noStrike" cap="none" normalizeH="0" baseline="0" dirty="0">
                        <a:ln>
                          <a:noFill/>
                        </a:ln>
                        <a:solidFill>
                          <a:schemeClr val="accent6"/>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5" name="Line Callout 1 2">
            <a:extLst>
              <a:ext uri="{FF2B5EF4-FFF2-40B4-BE49-F238E27FC236}">
                <a16:creationId xmlns:a16="http://schemas.microsoft.com/office/drawing/2014/main" id="{CC00BAF5-3F2E-4FE7-AE6E-C7A3CF34D916}"/>
              </a:ext>
            </a:extLst>
          </p:cNvPr>
          <p:cNvSpPr/>
          <p:nvPr/>
        </p:nvSpPr>
        <p:spPr>
          <a:xfrm>
            <a:off x="921173" y="3074332"/>
            <a:ext cx="3523394" cy="1534401"/>
          </a:xfrm>
          <a:prstGeom prst="borderCallout1">
            <a:avLst>
              <a:gd name="adj1" fmla="val 780"/>
              <a:gd name="adj2" fmla="val 440"/>
              <a:gd name="adj3" fmla="val -3179"/>
              <a:gd name="adj4" fmla="val -13491"/>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HFE/Usability Engineering Plan</a:t>
            </a:r>
          </a:p>
          <a:p>
            <a:pPr marL="171450" indent="-171450">
              <a:buFont typeface="Arial" panose="020B0604020202020204" pitchFamily="34" charset="0"/>
              <a:buChar char="•"/>
            </a:pPr>
            <a:r>
              <a:rPr lang="en-US" sz="1200" dirty="0">
                <a:solidFill>
                  <a:schemeClr val="accent6"/>
                </a:solidFill>
              </a:rPr>
              <a:t>Can be part of the overall project plan</a:t>
            </a:r>
          </a:p>
          <a:p>
            <a:pPr marL="474663" lvl="2" indent="-282575" fontAlgn="base">
              <a:spcBef>
                <a:spcPct val="0"/>
              </a:spcBef>
              <a:spcAft>
                <a:spcPct val="45000"/>
              </a:spcAft>
              <a:buClr>
                <a:schemeClr val="accent6"/>
              </a:buClr>
              <a:buFont typeface="Arial" panose="020B0604020202020204" pitchFamily="34" charset="0"/>
              <a:buChar char="•"/>
            </a:pPr>
            <a:r>
              <a:rPr lang="en-US" altLang="es-CR" sz="1200" dirty="0">
                <a:solidFill>
                  <a:schemeClr val="accent6"/>
                </a:solidFill>
              </a:rPr>
              <a:t>Outlines the overall scope of planned usability work for a project as well as the broad usability goals.</a:t>
            </a:r>
          </a:p>
          <a:p>
            <a:pPr marL="474663" lvl="2" indent="-282575" fontAlgn="base">
              <a:spcBef>
                <a:spcPct val="0"/>
              </a:spcBef>
              <a:spcAft>
                <a:spcPct val="45000"/>
              </a:spcAft>
              <a:buClr>
                <a:schemeClr val="accent6"/>
              </a:buClr>
              <a:buFont typeface="Arial" panose="020B0604020202020204" pitchFamily="34" charset="0"/>
              <a:buChar char="•"/>
            </a:pPr>
            <a:r>
              <a:rPr lang="en-US" altLang="es-CR" sz="1200" dirty="0">
                <a:solidFill>
                  <a:schemeClr val="accent6"/>
                </a:solidFill>
              </a:rPr>
              <a:t>References applied standards e.g., IEC 62366 will be followed</a:t>
            </a:r>
            <a:endParaRPr lang="es-CR" sz="1200" dirty="0">
              <a:solidFill>
                <a:schemeClr val="accent6"/>
              </a:solidFill>
            </a:endParaRPr>
          </a:p>
        </p:txBody>
      </p:sp>
      <p:sp>
        <p:nvSpPr>
          <p:cNvPr id="6" name="Line Callout 1 10">
            <a:extLst>
              <a:ext uri="{FF2B5EF4-FFF2-40B4-BE49-F238E27FC236}">
                <a16:creationId xmlns:a16="http://schemas.microsoft.com/office/drawing/2014/main" id="{BFF393B0-670A-4EA0-9386-D098A8BC53C7}"/>
              </a:ext>
            </a:extLst>
          </p:cNvPr>
          <p:cNvSpPr/>
          <p:nvPr/>
        </p:nvSpPr>
        <p:spPr>
          <a:xfrm>
            <a:off x="4972332" y="3074332"/>
            <a:ext cx="3660284" cy="1971139"/>
          </a:xfrm>
          <a:prstGeom prst="borderCallout1">
            <a:avLst>
              <a:gd name="adj1" fmla="val -75"/>
              <a:gd name="adj2" fmla="val 172"/>
              <a:gd name="adj3" fmla="val 11"/>
              <a:gd name="adj4" fmla="val -14519"/>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HFE/Usability Engineering File</a:t>
            </a:r>
          </a:p>
          <a:p>
            <a:pPr marL="171450" indent="-171450">
              <a:buFont typeface="Arial" panose="020B0604020202020204" pitchFamily="34" charset="0"/>
              <a:buChar char="•"/>
            </a:pPr>
            <a:r>
              <a:rPr lang="en-US" sz="1200" dirty="0">
                <a:solidFill>
                  <a:schemeClr val="accent6"/>
                </a:solidFill>
              </a:rPr>
              <a:t>Can be part of the overall project plan</a:t>
            </a:r>
          </a:p>
          <a:p>
            <a:pPr marL="474663" lvl="2" indent="-282575" fontAlgn="base">
              <a:spcBef>
                <a:spcPct val="0"/>
              </a:spcBef>
              <a:spcAft>
                <a:spcPct val="50000"/>
              </a:spcAft>
              <a:buClr>
                <a:schemeClr val="accent6"/>
              </a:buClr>
              <a:buFont typeface="Arial" panose="020B0604020202020204" pitchFamily="34" charset="0"/>
              <a:buChar char="•"/>
            </a:pPr>
            <a:r>
              <a:rPr lang="en-US" altLang="es-CR" sz="1200" dirty="0">
                <a:solidFill>
                  <a:schemeClr val="accent6"/>
                </a:solidFill>
              </a:rPr>
              <a:t>A central repository for all documents developed supporting Usability Engineering.</a:t>
            </a:r>
          </a:p>
          <a:p>
            <a:pPr marL="474663" lvl="2" indent="-282575" fontAlgn="base">
              <a:spcBef>
                <a:spcPct val="0"/>
              </a:spcBef>
              <a:spcAft>
                <a:spcPct val="50000"/>
              </a:spcAft>
              <a:buClr>
                <a:schemeClr val="accent6"/>
              </a:buClr>
              <a:buFont typeface="Arial" panose="020B0604020202020204" pitchFamily="34" charset="0"/>
              <a:buChar char="•"/>
            </a:pPr>
            <a:r>
              <a:rPr lang="en-US" altLang="es-CR" sz="1200" dirty="0">
                <a:solidFill>
                  <a:schemeClr val="accent6"/>
                </a:solidFill>
              </a:rPr>
              <a:t>Does not need to contain all the usability records and documents, but should contain references (pointers) to the location of required documentation</a:t>
            </a:r>
            <a:endParaRPr lang="en-US" sz="1200" dirty="0">
              <a:solidFill>
                <a:schemeClr val="accent6"/>
              </a:solidFill>
            </a:endParaRPr>
          </a:p>
        </p:txBody>
      </p:sp>
    </p:spTree>
    <p:extLst>
      <p:ext uri="{BB962C8B-B14F-4D97-AF65-F5344CB8AC3E}">
        <p14:creationId xmlns:p14="http://schemas.microsoft.com/office/powerpoint/2010/main" val="1576588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6CDC97-1A29-4D51-9551-4FB7AFE58549}"/>
              </a:ext>
            </a:extLst>
          </p:cNvPr>
          <p:cNvSpPr>
            <a:spLocks noGrp="1"/>
          </p:cNvSpPr>
          <p:nvPr>
            <p:ph type="title"/>
          </p:nvPr>
        </p:nvSpPr>
        <p:spPr>
          <a:xfrm>
            <a:off x="863600" y="204801"/>
            <a:ext cx="7823200" cy="502444"/>
          </a:xfrm>
        </p:spPr>
        <p:txBody>
          <a:bodyPr/>
          <a:lstStyle/>
          <a:p>
            <a:r>
              <a:rPr kumimoji="0" lang="en-US" sz="2000" b="0" i="0" u="none" strike="noStrike" kern="1200" cap="none" spc="0" normalizeH="0" baseline="0" noProof="0" dirty="0">
                <a:ln>
                  <a:noFill/>
                </a:ln>
                <a:solidFill>
                  <a:srgbClr val="003C71"/>
                </a:solidFill>
                <a:effectLst/>
                <a:uLnTx/>
                <a:uFillTx/>
                <a:latin typeface="Century Gothic" panose="020F0302020204030204"/>
                <a:ea typeface="Open Sans Light" panose="020B0306030504020204" pitchFamily="34" charset="0"/>
                <a:cs typeface="Open Sans Light" panose="020B0306030504020204" pitchFamily="34" charset="0"/>
              </a:rPr>
              <a:t>Product Definition</a:t>
            </a:r>
            <a:endParaRPr lang="en-US" dirty="0"/>
          </a:p>
        </p:txBody>
      </p:sp>
      <p:graphicFrame>
        <p:nvGraphicFramePr>
          <p:cNvPr id="4" name="Group 61">
            <a:extLst>
              <a:ext uri="{FF2B5EF4-FFF2-40B4-BE49-F238E27FC236}">
                <a16:creationId xmlns:a16="http://schemas.microsoft.com/office/drawing/2014/main" id="{65E55F2B-42BE-4E7D-9480-925E7FD96566}"/>
              </a:ext>
            </a:extLst>
          </p:cNvPr>
          <p:cNvGraphicFramePr>
            <a:graphicFrameLocks/>
          </p:cNvGraphicFramePr>
          <p:nvPr>
            <p:extLst>
              <p:ext uri="{D42A27DB-BD31-4B8C-83A1-F6EECF244321}">
                <p14:modId xmlns:p14="http://schemas.microsoft.com/office/powerpoint/2010/main" val="918451015"/>
              </p:ext>
            </p:extLst>
          </p:nvPr>
        </p:nvGraphicFramePr>
        <p:xfrm>
          <a:off x="457198" y="994726"/>
          <a:ext cx="8229602" cy="1907036"/>
        </p:xfrm>
        <a:graphic>
          <a:graphicData uri="http://schemas.openxmlformats.org/drawingml/2006/table">
            <a:tbl>
              <a:tblPr/>
              <a:tblGrid>
                <a:gridCol w="1271848">
                  <a:extLst>
                    <a:ext uri="{9D8B030D-6E8A-4147-A177-3AD203B41FA5}">
                      <a16:colId xmlns:a16="http://schemas.microsoft.com/office/drawing/2014/main" val="20000"/>
                    </a:ext>
                  </a:extLst>
                </a:gridCol>
                <a:gridCol w="1271848">
                  <a:extLst>
                    <a:ext uri="{9D8B030D-6E8A-4147-A177-3AD203B41FA5}">
                      <a16:colId xmlns:a16="http://schemas.microsoft.com/office/drawing/2014/main" val="20001"/>
                    </a:ext>
                  </a:extLst>
                </a:gridCol>
                <a:gridCol w="1421477">
                  <a:extLst>
                    <a:ext uri="{9D8B030D-6E8A-4147-A177-3AD203B41FA5}">
                      <a16:colId xmlns:a16="http://schemas.microsoft.com/office/drawing/2014/main" val="20002"/>
                    </a:ext>
                  </a:extLst>
                </a:gridCol>
                <a:gridCol w="1496290">
                  <a:extLst>
                    <a:ext uri="{9D8B030D-6E8A-4147-A177-3AD203B41FA5}">
                      <a16:colId xmlns:a16="http://schemas.microsoft.com/office/drawing/2014/main" val="20003"/>
                    </a:ext>
                  </a:extLst>
                </a:gridCol>
                <a:gridCol w="1460443">
                  <a:extLst>
                    <a:ext uri="{9D8B030D-6E8A-4147-A177-3AD203B41FA5}">
                      <a16:colId xmlns:a16="http://schemas.microsoft.com/office/drawing/2014/main" val="20004"/>
                    </a:ext>
                  </a:extLst>
                </a:gridCol>
                <a:gridCol w="1307696">
                  <a:extLst>
                    <a:ext uri="{9D8B030D-6E8A-4147-A177-3AD203B41FA5}">
                      <a16:colId xmlns:a16="http://schemas.microsoft.com/office/drawing/2014/main" val="20005"/>
                    </a:ext>
                  </a:extLst>
                </a:gridCol>
              </a:tblGrid>
              <a:tr h="3301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0"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54756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a:t>
                      </a:r>
                      <a:r>
                        <a:rPr kumimoji="0" lang="en-US" sz="1400" b="0" i="0" u="none" strike="noStrike" kern="1200" cap="none" normalizeH="0" baseline="0" dirty="0">
                          <a:ln>
                            <a:noFill/>
                          </a:ln>
                          <a:solidFill>
                            <a:schemeClr val="accent6"/>
                          </a:solidFill>
                          <a:effectLst/>
                          <a:latin typeface="+mn-lt"/>
                          <a:ea typeface="+mn-ea"/>
                          <a:cs typeface="+mn-cs"/>
                        </a:rPr>
                        <a:t>Engineering</a:t>
                      </a:r>
                      <a:r>
                        <a:rPr kumimoji="0" lang="en-US" sz="1400" b="0" i="0" u="none" strike="noStrike" cap="none" normalizeH="0" baseline="0" dirty="0">
                          <a:ln>
                            <a:noFill/>
                          </a:ln>
                          <a:solidFill>
                            <a:schemeClr val="accent6"/>
                          </a:solidFill>
                          <a:effectLst/>
                          <a:latin typeface="+mn-lt"/>
                        </a:rPr>
                        <a:t>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 Usability Engineering File</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1"/>
                          </a:solidFill>
                          <a:effectLst/>
                          <a:latin typeface="+mn-lt"/>
                          <a:ea typeface="+mn-ea"/>
                          <a:cs typeface="+mn-cs"/>
                        </a:rPr>
                        <a:t>Use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Task / Use Error Analysis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User Interface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cap="none" normalizeH="0" baseline="0" dirty="0">
                        <a:ln>
                          <a:noFill/>
                        </a:ln>
                        <a:solidFill>
                          <a:schemeClr val="accent6"/>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defRPr/>
                      </a:pPr>
                      <a:r>
                        <a:rPr kumimoji="0" lang="en-US" sz="1400" b="0" i="0" u="none" strike="noStrike" kern="1200" cap="none" spc="0" normalizeH="0" baseline="0" noProof="0" dirty="0">
                          <a:ln>
                            <a:noFill/>
                          </a:ln>
                          <a:solidFill>
                            <a:srgbClr val="003C71"/>
                          </a:solidFill>
                          <a:effectLst/>
                          <a:uLnTx/>
                          <a:uFillTx/>
                          <a:latin typeface="Century Gothic" panose="020F0302020204030204"/>
                          <a:ea typeface="+mn-ea"/>
                          <a:cs typeface="+mn-cs"/>
                        </a:rPr>
                        <a:t>HFE/UE Summary Report</a:t>
                      </a:r>
                      <a:endParaRPr kumimoji="0" lang="en-US" sz="1400" b="0" i="0" u="none" strike="noStrike" cap="none" normalizeH="0" baseline="0" dirty="0">
                        <a:ln>
                          <a:noFill/>
                        </a:ln>
                        <a:solidFill>
                          <a:schemeClr val="accent6"/>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5" name="Line Callout 1 2">
            <a:extLst>
              <a:ext uri="{FF2B5EF4-FFF2-40B4-BE49-F238E27FC236}">
                <a16:creationId xmlns:a16="http://schemas.microsoft.com/office/drawing/2014/main" id="{0FB36EDB-2A15-4926-BCD0-0787261236F1}"/>
              </a:ext>
            </a:extLst>
          </p:cNvPr>
          <p:cNvSpPr/>
          <p:nvPr/>
        </p:nvSpPr>
        <p:spPr>
          <a:xfrm>
            <a:off x="2208106" y="3054350"/>
            <a:ext cx="6167544" cy="1879600"/>
          </a:xfrm>
          <a:prstGeom prst="borderCallout1">
            <a:avLst>
              <a:gd name="adj1" fmla="val 442"/>
              <a:gd name="adj2" fmla="val 234"/>
              <a:gd name="adj3" fmla="val -8407"/>
              <a:gd name="adj4" fmla="val -7964"/>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Use Specification</a:t>
            </a:r>
          </a:p>
          <a:p>
            <a:pPr marL="171450" indent="-171450">
              <a:buFont typeface="Arial" panose="020B0604020202020204" pitchFamily="34" charset="0"/>
              <a:buChar char="•"/>
            </a:pPr>
            <a:r>
              <a:rPr lang="en-US" sz="1200" dirty="0">
                <a:solidFill>
                  <a:schemeClr val="accent6"/>
                </a:solidFill>
              </a:rPr>
              <a:t>Intended medical indication</a:t>
            </a:r>
          </a:p>
          <a:p>
            <a:pPr marL="171450" indent="-171450">
              <a:buFont typeface="Arial" panose="020B0604020202020204" pitchFamily="34" charset="0"/>
              <a:buChar char="•"/>
            </a:pPr>
            <a:r>
              <a:rPr lang="en-US" sz="1200" dirty="0">
                <a:solidFill>
                  <a:schemeClr val="accent6"/>
                </a:solidFill>
              </a:rPr>
              <a:t>Intended Patient population</a:t>
            </a:r>
          </a:p>
          <a:p>
            <a:pPr marL="171450" indent="-171450">
              <a:buFont typeface="Arial" panose="020B0604020202020204" pitchFamily="34" charset="0"/>
              <a:buChar char="•"/>
            </a:pPr>
            <a:r>
              <a:rPr lang="en-US" sz="1200" dirty="0">
                <a:solidFill>
                  <a:schemeClr val="accent6"/>
                </a:solidFill>
              </a:rPr>
              <a:t>Intended part of the body or type of tissue applied to or interacted with</a:t>
            </a:r>
          </a:p>
          <a:p>
            <a:pPr marL="171450" indent="-171450">
              <a:buFont typeface="Arial" panose="020B0604020202020204" pitchFamily="34" charset="0"/>
              <a:buChar char="•"/>
            </a:pPr>
            <a:r>
              <a:rPr lang="en-US" sz="1200" dirty="0">
                <a:solidFill>
                  <a:schemeClr val="accent6"/>
                </a:solidFill>
              </a:rPr>
              <a:t>Intended User Profile</a:t>
            </a:r>
          </a:p>
          <a:p>
            <a:pPr marL="171450" indent="-171450">
              <a:buFont typeface="Arial" panose="020B0604020202020204" pitchFamily="34" charset="0"/>
              <a:buChar char="•"/>
            </a:pPr>
            <a:r>
              <a:rPr lang="en-US" sz="1200" dirty="0">
                <a:solidFill>
                  <a:schemeClr val="accent6"/>
                </a:solidFill>
              </a:rPr>
              <a:t>Intended Use Environment</a:t>
            </a:r>
          </a:p>
          <a:p>
            <a:pPr marL="171450" indent="-171450">
              <a:buFont typeface="Arial" panose="020B0604020202020204" pitchFamily="34" charset="0"/>
              <a:buChar char="•"/>
            </a:pPr>
            <a:r>
              <a:rPr lang="en-US" sz="1200" dirty="0">
                <a:solidFill>
                  <a:schemeClr val="accent6"/>
                </a:solidFill>
              </a:rPr>
              <a:t>Operating Principle &amp; Device Description.</a:t>
            </a:r>
          </a:p>
          <a:p>
            <a:pPr marL="171450" indent="-171450">
              <a:buFont typeface="Arial" panose="020B0604020202020204" pitchFamily="34" charset="0"/>
              <a:buChar char="•"/>
            </a:pPr>
            <a:r>
              <a:rPr lang="en-US" sz="1200" dirty="0">
                <a:solidFill>
                  <a:schemeClr val="accent6"/>
                </a:solidFill>
              </a:rPr>
              <a:t>The User Interface (UI) can be described here </a:t>
            </a:r>
          </a:p>
          <a:p>
            <a:pPr marL="171450" indent="-171450">
              <a:buFont typeface="Arial" panose="020B0604020202020204" pitchFamily="34" charset="0"/>
              <a:buChar char="•"/>
            </a:pPr>
            <a:r>
              <a:rPr lang="en-US" sz="1200" dirty="0">
                <a:solidFill>
                  <a:schemeClr val="accent6"/>
                </a:solidFill>
              </a:rPr>
              <a:t>Training intended for users</a:t>
            </a:r>
            <a:endParaRPr lang="es-CR" sz="1200" dirty="0">
              <a:solidFill>
                <a:schemeClr val="accent6"/>
              </a:solidFill>
            </a:endParaRPr>
          </a:p>
        </p:txBody>
      </p:sp>
    </p:spTree>
    <p:extLst>
      <p:ext uri="{BB962C8B-B14F-4D97-AF65-F5344CB8AC3E}">
        <p14:creationId xmlns:p14="http://schemas.microsoft.com/office/powerpoint/2010/main" val="405026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67142-A1BD-49C1-8D2D-6561CA775F53}"/>
              </a:ext>
            </a:extLst>
          </p:cNvPr>
          <p:cNvSpPr>
            <a:spLocks noGrp="1"/>
          </p:cNvSpPr>
          <p:nvPr>
            <p:ph type="title"/>
          </p:nvPr>
        </p:nvSpPr>
        <p:spPr>
          <a:xfrm>
            <a:off x="908052" y="225029"/>
            <a:ext cx="7778750" cy="502444"/>
          </a:xfrm>
        </p:spPr>
        <p:txBody>
          <a:bodyPr/>
          <a:lstStyle/>
          <a:p>
            <a:r>
              <a:rPr lang="en-US" sz="2000" dirty="0">
                <a:solidFill>
                  <a:srgbClr val="003C71"/>
                </a:solidFill>
                <a:latin typeface="Century Gothic" panose="020F0302020204030204"/>
              </a:rPr>
              <a:t>Feasibility</a:t>
            </a:r>
          </a:p>
        </p:txBody>
      </p:sp>
      <p:graphicFrame>
        <p:nvGraphicFramePr>
          <p:cNvPr id="4" name="Group 61">
            <a:extLst>
              <a:ext uri="{FF2B5EF4-FFF2-40B4-BE49-F238E27FC236}">
                <a16:creationId xmlns:a16="http://schemas.microsoft.com/office/drawing/2014/main" id="{670BFD57-3577-4EE7-8DB5-DFC6B82C4EEF}"/>
              </a:ext>
            </a:extLst>
          </p:cNvPr>
          <p:cNvGraphicFramePr>
            <a:graphicFrameLocks noGrp="1"/>
          </p:cNvGraphicFramePr>
          <p:nvPr>
            <p:ph type="pic" sz="quarter" idx="12"/>
            <p:extLst>
              <p:ext uri="{D42A27DB-BD31-4B8C-83A1-F6EECF244321}">
                <p14:modId xmlns:p14="http://schemas.microsoft.com/office/powerpoint/2010/main" val="315159671"/>
              </p:ext>
            </p:extLst>
          </p:nvPr>
        </p:nvGraphicFramePr>
        <p:xfrm>
          <a:off x="457200" y="977900"/>
          <a:ext cx="8229602" cy="1960259"/>
        </p:xfrm>
        <a:graphic>
          <a:graphicData uri="http://schemas.openxmlformats.org/drawingml/2006/table">
            <a:tbl>
              <a:tblPr/>
              <a:tblGrid>
                <a:gridCol w="1271848">
                  <a:extLst>
                    <a:ext uri="{9D8B030D-6E8A-4147-A177-3AD203B41FA5}">
                      <a16:colId xmlns:a16="http://schemas.microsoft.com/office/drawing/2014/main" val="20000"/>
                    </a:ext>
                  </a:extLst>
                </a:gridCol>
                <a:gridCol w="1271848">
                  <a:extLst>
                    <a:ext uri="{9D8B030D-6E8A-4147-A177-3AD203B41FA5}">
                      <a16:colId xmlns:a16="http://schemas.microsoft.com/office/drawing/2014/main" val="20001"/>
                    </a:ext>
                  </a:extLst>
                </a:gridCol>
                <a:gridCol w="1421477">
                  <a:extLst>
                    <a:ext uri="{9D8B030D-6E8A-4147-A177-3AD203B41FA5}">
                      <a16:colId xmlns:a16="http://schemas.microsoft.com/office/drawing/2014/main" val="20002"/>
                    </a:ext>
                  </a:extLst>
                </a:gridCol>
                <a:gridCol w="1496290">
                  <a:extLst>
                    <a:ext uri="{9D8B030D-6E8A-4147-A177-3AD203B41FA5}">
                      <a16:colId xmlns:a16="http://schemas.microsoft.com/office/drawing/2014/main" val="20003"/>
                    </a:ext>
                  </a:extLst>
                </a:gridCol>
                <a:gridCol w="1460443">
                  <a:extLst>
                    <a:ext uri="{9D8B030D-6E8A-4147-A177-3AD203B41FA5}">
                      <a16:colId xmlns:a16="http://schemas.microsoft.com/office/drawing/2014/main" val="20004"/>
                    </a:ext>
                  </a:extLst>
                </a:gridCol>
                <a:gridCol w="1307696">
                  <a:extLst>
                    <a:ext uri="{9D8B030D-6E8A-4147-A177-3AD203B41FA5}">
                      <a16:colId xmlns:a16="http://schemas.microsoft.com/office/drawing/2014/main" val="20005"/>
                    </a:ext>
                  </a:extLst>
                </a:gridCol>
              </a:tblGrid>
              <a:tr h="2788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0"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600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a:t>
                      </a:r>
                      <a:r>
                        <a:rPr kumimoji="0" lang="en-US" sz="1400" b="0" i="0" u="none" strike="noStrike" kern="1200" cap="none" normalizeH="0" baseline="0" dirty="0">
                          <a:ln>
                            <a:noFill/>
                          </a:ln>
                          <a:solidFill>
                            <a:schemeClr val="accent6"/>
                          </a:solidFill>
                          <a:effectLst/>
                          <a:latin typeface="+mn-lt"/>
                          <a:ea typeface="+mn-ea"/>
                          <a:cs typeface="+mn-cs"/>
                        </a:rPr>
                        <a:t>Engineering</a:t>
                      </a:r>
                      <a:r>
                        <a:rPr kumimoji="0" lang="en-US" sz="1400" b="0" i="0" u="none" strike="noStrike" cap="none" normalizeH="0" baseline="0" dirty="0">
                          <a:ln>
                            <a:noFill/>
                          </a:ln>
                          <a:solidFill>
                            <a:schemeClr val="accent6"/>
                          </a:solidFill>
                          <a:effectLst/>
                          <a:latin typeface="+mn-lt"/>
                        </a:rPr>
                        <a:t>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 Usability Engineering File</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Task / Use Error Analysis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User Interface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defRPr/>
                      </a:pPr>
                      <a:r>
                        <a:rPr kumimoji="0" lang="en-US" sz="1400" b="0" i="0" u="none" strike="noStrike" kern="1200" cap="none" spc="0" normalizeH="0" baseline="0" noProof="0" dirty="0">
                          <a:ln>
                            <a:noFill/>
                          </a:ln>
                          <a:solidFill>
                            <a:srgbClr val="003C71"/>
                          </a:solidFill>
                          <a:effectLst/>
                          <a:uLnTx/>
                          <a:uFillTx/>
                          <a:latin typeface="Century Gothic" panose="020F0302020204030204"/>
                          <a:ea typeface="+mn-ea"/>
                          <a:cs typeface="+mn-cs"/>
                        </a:rPr>
                        <a:t>HFE/UE Summary Report</a:t>
                      </a:r>
                      <a:endParaRPr kumimoji="0" lang="en-US" sz="1400" b="0" i="0" u="none" strike="noStrike" cap="none" normalizeH="0" baseline="0" dirty="0">
                        <a:ln>
                          <a:noFill/>
                        </a:ln>
                        <a:solidFill>
                          <a:schemeClr val="accent6"/>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5" name="Line Callout 1 2">
            <a:extLst>
              <a:ext uri="{FF2B5EF4-FFF2-40B4-BE49-F238E27FC236}">
                <a16:creationId xmlns:a16="http://schemas.microsoft.com/office/drawing/2014/main" id="{EAB3ED18-E518-4819-9D2D-5C516F05146F}"/>
              </a:ext>
            </a:extLst>
          </p:cNvPr>
          <p:cNvSpPr/>
          <p:nvPr/>
        </p:nvSpPr>
        <p:spPr>
          <a:xfrm>
            <a:off x="457201" y="3041650"/>
            <a:ext cx="8420100" cy="2101850"/>
          </a:xfrm>
          <a:prstGeom prst="borderCallout1">
            <a:avLst>
              <a:gd name="adj1" fmla="val 99"/>
              <a:gd name="adj2" fmla="val 48094"/>
              <a:gd name="adj3" fmla="val -5848"/>
              <a:gd name="adj4" fmla="val 29604"/>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Task / Use Error Analysis</a:t>
            </a:r>
          </a:p>
          <a:p>
            <a:pPr marL="171450" marR="0" indent="-171450">
              <a:spcBef>
                <a:spcPts val="0"/>
              </a:spcBef>
              <a:spcAft>
                <a:spcPts val="0"/>
              </a:spcAft>
              <a:buFont typeface="Arial" panose="020B0604020202020204" pitchFamily="34" charset="0"/>
              <a:buChar char="•"/>
            </a:pPr>
            <a:r>
              <a:rPr lang="en-US" sz="1200" dirty="0">
                <a:solidFill>
                  <a:schemeClr val="accent6"/>
                </a:solidFill>
              </a:rPr>
              <a:t>Systematically breaks down the device use process into discrete sequences of tasks.</a:t>
            </a:r>
          </a:p>
          <a:p>
            <a:pPr marL="171450" marR="0" indent="-171450">
              <a:spcBef>
                <a:spcPts val="0"/>
              </a:spcBef>
              <a:spcAft>
                <a:spcPts val="0"/>
              </a:spcAft>
              <a:buFont typeface="Arial" panose="020B0604020202020204" pitchFamily="34" charset="0"/>
              <a:buChar char="•"/>
            </a:pPr>
            <a:r>
              <a:rPr lang="en-US" sz="1200" dirty="0">
                <a:solidFill>
                  <a:schemeClr val="accent6"/>
                </a:solidFill>
              </a:rPr>
              <a:t>Tasks are then analyzed to identify the user interface components involved, the use errors that users could make and the potential results of all use errors.</a:t>
            </a:r>
          </a:p>
          <a:p>
            <a:pPr marL="171450" marR="0" indent="-171450">
              <a:spcBef>
                <a:spcPts val="0"/>
              </a:spcBef>
              <a:spcAft>
                <a:spcPts val="0"/>
              </a:spcAft>
              <a:buFont typeface="Arial" panose="020B0604020202020204" pitchFamily="34" charset="0"/>
              <a:buChar char="•"/>
            </a:pPr>
            <a:r>
              <a:rPr lang="en-US" sz="1200" dirty="0">
                <a:solidFill>
                  <a:schemeClr val="accent6"/>
                </a:solidFill>
                <a:ea typeface="Calibri" panose="020F0502020204030204" pitchFamily="34" charset="0"/>
                <a:cs typeface="Arial" panose="020B0604020202020204" pitchFamily="34" charset="0"/>
              </a:rPr>
              <a:t>R</a:t>
            </a:r>
            <a:r>
              <a:rPr lang="en-US" sz="1200" dirty="0">
                <a:solidFill>
                  <a:schemeClr val="accent6"/>
                </a:solidFill>
                <a:effectLst/>
                <a:ea typeface="Calibri" panose="020F0502020204030204" pitchFamily="34" charset="0"/>
                <a:cs typeface="Arial" panose="020B0604020202020204" pitchFamily="34" charset="0"/>
              </a:rPr>
              <a:t>isk control measures identified </a:t>
            </a:r>
            <a:r>
              <a:rPr lang="en-US" sz="1200" dirty="0">
                <a:solidFill>
                  <a:schemeClr val="accent6"/>
                </a:solidFill>
                <a:ea typeface="Calibri" panose="020F0502020204030204" pitchFamily="34" charset="0"/>
                <a:cs typeface="Arial" panose="020B0604020202020204" pitchFamily="34" charset="0"/>
              </a:rPr>
              <a:t>are</a:t>
            </a:r>
            <a:r>
              <a:rPr lang="en-US" sz="1200" dirty="0">
                <a:solidFill>
                  <a:schemeClr val="accent6"/>
                </a:solidFill>
                <a:effectLst/>
                <a:ea typeface="Calibri" panose="020F0502020204030204" pitchFamily="34" charset="0"/>
                <a:cs typeface="Arial" panose="020B0604020202020204" pitchFamily="34" charset="0"/>
              </a:rPr>
              <a:t> described as a User Interface Specification in the Design Input Requirement document and then translated into an appropriate Design Output thereafter.</a:t>
            </a:r>
            <a:endParaRPr lang="en-US" sz="1200" dirty="0">
              <a:solidFill>
                <a:schemeClr val="accent6"/>
              </a:solidFill>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solidFill>
                  <a:schemeClr val="accent6"/>
                </a:solidFill>
              </a:rPr>
              <a:t>These include:  </a:t>
            </a:r>
          </a:p>
          <a:p>
            <a:pPr marL="628650" lvl="1" indent="-171450">
              <a:buFont typeface="Arial" panose="020B0604020202020204" pitchFamily="34" charset="0"/>
              <a:buChar char="•"/>
            </a:pPr>
            <a:r>
              <a:rPr lang="en-US" altLang="es-CR" sz="1200" dirty="0">
                <a:solidFill>
                  <a:schemeClr val="accent6"/>
                </a:solidFill>
                <a:cs typeface="Arial" panose="020B0604020202020204" pitchFamily="34" charset="0"/>
              </a:rPr>
              <a:t>Safety-related risks and hazards associated with the usability of a product. Reasonable foreseeable events involving the user interface that can result in a hazardous situation. Potential hazards known for existing user interfaces of like devices. Potential </a:t>
            </a:r>
            <a:r>
              <a:rPr lang="en-US" altLang="es-CR" sz="1200" b="1" dirty="0">
                <a:solidFill>
                  <a:srgbClr val="C00000"/>
                </a:solidFill>
                <a:cs typeface="Arial" panose="020B0604020202020204" pitchFamily="34" charset="0"/>
              </a:rPr>
              <a:t>use errors </a:t>
            </a:r>
            <a:r>
              <a:rPr lang="en-US" altLang="es-CR" sz="1200" dirty="0">
                <a:solidFill>
                  <a:schemeClr val="accent6"/>
                </a:solidFill>
                <a:cs typeface="Arial" panose="020B0604020202020204" pitchFamily="34" charset="0"/>
              </a:rPr>
              <a:t>that could cause a hazardous situation. </a:t>
            </a:r>
          </a:p>
          <a:p>
            <a:pPr marL="628650" lvl="1" indent="-171450">
              <a:buFont typeface="Arial" panose="020B0604020202020204" pitchFamily="34" charset="0"/>
              <a:buChar char="•"/>
            </a:pPr>
            <a:r>
              <a:rPr lang="en-US" sz="1200" dirty="0">
                <a:solidFill>
                  <a:schemeClr val="accent6"/>
                </a:solidFill>
              </a:rPr>
              <a:t>The issues identified can be incorporated in the overall product risk process and documentation.</a:t>
            </a:r>
          </a:p>
        </p:txBody>
      </p:sp>
    </p:spTree>
    <p:extLst>
      <p:ext uri="{BB962C8B-B14F-4D97-AF65-F5344CB8AC3E}">
        <p14:creationId xmlns:p14="http://schemas.microsoft.com/office/powerpoint/2010/main" val="217531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D198D6-C4E1-43AD-A8C7-368A13DE12AC}"/>
              </a:ext>
            </a:extLst>
          </p:cNvPr>
          <p:cNvSpPr>
            <a:spLocks noGrp="1"/>
          </p:cNvSpPr>
          <p:nvPr>
            <p:ph type="title"/>
          </p:nvPr>
        </p:nvSpPr>
        <p:spPr>
          <a:xfrm>
            <a:off x="908050" y="269479"/>
            <a:ext cx="7778750" cy="502444"/>
          </a:xfrm>
        </p:spPr>
        <p:txBody>
          <a:bodyPr/>
          <a:lstStyle/>
          <a:p>
            <a:r>
              <a:rPr lang="en-US" sz="2000" dirty="0">
                <a:solidFill>
                  <a:srgbClr val="003C71"/>
                </a:solidFill>
                <a:latin typeface="Century Gothic" panose="020F0302020204030204"/>
              </a:rPr>
              <a:t>Feasibility</a:t>
            </a:r>
          </a:p>
        </p:txBody>
      </p:sp>
      <p:graphicFrame>
        <p:nvGraphicFramePr>
          <p:cNvPr id="4" name="Group 61">
            <a:extLst>
              <a:ext uri="{FF2B5EF4-FFF2-40B4-BE49-F238E27FC236}">
                <a16:creationId xmlns:a16="http://schemas.microsoft.com/office/drawing/2014/main" id="{F78F67B5-C2B2-4FE5-8BB6-FB3C00920313}"/>
              </a:ext>
            </a:extLst>
          </p:cNvPr>
          <p:cNvGraphicFramePr>
            <a:graphicFrameLocks/>
          </p:cNvGraphicFramePr>
          <p:nvPr>
            <p:extLst>
              <p:ext uri="{D42A27DB-BD31-4B8C-83A1-F6EECF244321}">
                <p14:modId xmlns:p14="http://schemas.microsoft.com/office/powerpoint/2010/main" val="3492364103"/>
              </p:ext>
            </p:extLst>
          </p:nvPr>
        </p:nvGraphicFramePr>
        <p:xfrm>
          <a:off x="457198" y="998863"/>
          <a:ext cx="8229602" cy="1960259"/>
        </p:xfrm>
        <a:graphic>
          <a:graphicData uri="http://schemas.openxmlformats.org/drawingml/2006/table">
            <a:tbl>
              <a:tblPr/>
              <a:tblGrid>
                <a:gridCol w="1271848">
                  <a:extLst>
                    <a:ext uri="{9D8B030D-6E8A-4147-A177-3AD203B41FA5}">
                      <a16:colId xmlns:a16="http://schemas.microsoft.com/office/drawing/2014/main" val="20000"/>
                    </a:ext>
                  </a:extLst>
                </a:gridCol>
                <a:gridCol w="1271848">
                  <a:extLst>
                    <a:ext uri="{9D8B030D-6E8A-4147-A177-3AD203B41FA5}">
                      <a16:colId xmlns:a16="http://schemas.microsoft.com/office/drawing/2014/main" val="20001"/>
                    </a:ext>
                  </a:extLst>
                </a:gridCol>
                <a:gridCol w="1421477">
                  <a:extLst>
                    <a:ext uri="{9D8B030D-6E8A-4147-A177-3AD203B41FA5}">
                      <a16:colId xmlns:a16="http://schemas.microsoft.com/office/drawing/2014/main" val="20002"/>
                    </a:ext>
                  </a:extLst>
                </a:gridCol>
                <a:gridCol w="1496290">
                  <a:extLst>
                    <a:ext uri="{9D8B030D-6E8A-4147-A177-3AD203B41FA5}">
                      <a16:colId xmlns:a16="http://schemas.microsoft.com/office/drawing/2014/main" val="20003"/>
                    </a:ext>
                  </a:extLst>
                </a:gridCol>
                <a:gridCol w="1460443">
                  <a:extLst>
                    <a:ext uri="{9D8B030D-6E8A-4147-A177-3AD203B41FA5}">
                      <a16:colId xmlns:a16="http://schemas.microsoft.com/office/drawing/2014/main" val="20004"/>
                    </a:ext>
                  </a:extLst>
                </a:gridCol>
                <a:gridCol w="1307696">
                  <a:extLst>
                    <a:ext uri="{9D8B030D-6E8A-4147-A177-3AD203B41FA5}">
                      <a16:colId xmlns:a16="http://schemas.microsoft.com/office/drawing/2014/main" val="20005"/>
                    </a:ext>
                  </a:extLst>
                </a:gridCol>
              </a:tblGrid>
              <a:tr h="2788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0"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600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a:t>
                      </a:r>
                      <a:r>
                        <a:rPr kumimoji="0" lang="en-US" sz="1400" b="0" i="0" u="none" strike="noStrike" kern="1200" cap="none" normalizeH="0" baseline="0" dirty="0">
                          <a:ln>
                            <a:noFill/>
                          </a:ln>
                          <a:solidFill>
                            <a:schemeClr val="accent6"/>
                          </a:solidFill>
                          <a:effectLst/>
                          <a:latin typeface="+mn-lt"/>
                          <a:ea typeface="+mn-ea"/>
                          <a:cs typeface="+mn-cs"/>
                        </a:rPr>
                        <a:t>Engineering</a:t>
                      </a:r>
                      <a:r>
                        <a:rPr kumimoji="0" lang="en-US" sz="1400" b="0" i="0" u="none" strike="noStrike" cap="none" normalizeH="0" baseline="0" dirty="0">
                          <a:ln>
                            <a:noFill/>
                          </a:ln>
                          <a:solidFill>
                            <a:schemeClr val="accent6"/>
                          </a:solidFill>
                          <a:effectLst/>
                          <a:latin typeface="+mn-lt"/>
                        </a:rPr>
                        <a:t>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 Usability Engineering File</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Task / Use Error Analysis         </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User Interface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HFE/UE Summary Report</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5" name="Line Callout 1 2">
            <a:extLst>
              <a:ext uri="{FF2B5EF4-FFF2-40B4-BE49-F238E27FC236}">
                <a16:creationId xmlns:a16="http://schemas.microsoft.com/office/drawing/2014/main" id="{86F4F4AB-7053-4685-8E09-37438E30C73C}"/>
              </a:ext>
            </a:extLst>
          </p:cNvPr>
          <p:cNvSpPr/>
          <p:nvPr/>
        </p:nvSpPr>
        <p:spPr>
          <a:xfrm>
            <a:off x="457198" y="3060700"/>
            <a:ext cx="8229602" cy="1960259"/>
          </a:xfrm>
          <a:prstGeom prst="borderCallout1">
            <a:avLst>
              <a:gd name="adj1" fmla="val 427"/>
              <a:gd name="adj2" fmla="val 48506"/>
              <a:gd name="adj3" fmla="val -5594"/>
              <a:gd name="adj4" fmla="val 31110"/>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User Interface Specification</a:t>
            </a:r>
          </a:p>
          <a:p>
            <a:pPr marL="171450" indent="-171450">
              <a:buFont typeface="Arial" panose="020B0604020202020204" pitchFamily="34" charset="0"/>
              <a:buChar char="•"/>
            </a:pPr>
            <a:r>
              <a:rPr lang="en-US" sz="1200" dirty="0">
                <a:solidFill>
                  <a:schemeClr val="accent6"/>
                </a:solidFill>
              </a:rPr>
              <a:t>Provides information about the intended use, users, and context of use of the device or software.</a:t>
            </a:r>
          </a:p>
          <a:p>
            <a:pPr marL="171450" indent="-171450">
              <a:buFont typeface="Arial" panose="020B0604020202020204" pitchFamily="34" charset="0"/>
              <a:buChar char="•"/>
            </a:pPr>
            <a:r>
              <a:rPr lang="en-US" sz="1200" dirty="0">
                <a:solidFill>
                  <a:schemeClr val="accent6"/>
                </a:solidFill>
              </a:rPr>
              <a:t>The most important components of the deliverable are: </a:t>
            </a:r>
            <a:r>
              <a:rPr lang="en-US" sz="1200" b="1" dirty="0">
                <a:solidFill>
                  <a:schemeClr val="accent1"/>
                </a:solidFill>
              </a:rPr>
              <a:t>Testable requirements </a:t>
            </a:r>
            <a:r>
              <a:rPr lang="en-US" sz="1200" dirty="0">
                <a:solidFill>
                  <a:schemeClr val="accent6"/>
                </a:solidFill>
              </a:rPr>
              <a:t>for usability verification that measure human interaction with the device and testable requirements for the usability of the primary operation functions including the criteria for determining the adequacy of risk control achieved by the UE process. </a:t>
            </a:r>
          </a:p>
          <a:p>
            <a:pPr marL="171450" indent="-171450">
              <a:buFont typeface="Arial" panose="020B0604020202020204" pitchFamily="34" charset="0"/>
              <a:buChar char="•"/>
            </a:pPr>
            <a:r>
              <a:rPr lang="en-US" sz="1200" dirty="0">
                <a:solidFill>
                  <a:schemeClr val="accent6"/>
                </a:solidFill>
              </a:rPr>
              <a:t>Includes: Intended: use, user profiles, patient population, type of body fluids, conditions of use and basic operating principles, sources of testable, measurable and traceable requirements including l</a:t>
            </a:r>
            <a:r>
              <a:rPr lang="en-US" altLang="es-CR" sz="1200" dirty="0">
                <a:solidFill>
                  <a:schemeClr val="accent6"/>
                </a:solidFill>
              </a:rPr>
              <a:t>ower-level specifications that describe specific user behavior, issues derived from use related risk assessment, customer needs or known issues.  </a:t>
            </a:r>
            <a:endParaRPr lang="en-US" sz="1200" dirty="0">
              <a:solidFill>
                <a:schemeClr val="tx1"/>
              </a:solidFill>
              <a:latin typeface="Open Sans Light" panose="020B0306030504020204"/>
            </a:endParaRPr>
          </a:p>
        </p:txBody>
      </p:sp>
    </p:spTree>
    <p:extLst>
      <p:ext uri="{BB962C8B-B14F-4D97-AF65-F5344CB8AC3E}">
        <p14:creationId xmlns:p14="http://schemas.microsoft.com/office/powerpoint/2010/main" val="887713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AC2AF9-A0AE-4A95-ABE4-29B34BD10F24}"/>
              </a:ext>
            </a:extLst>
          </p:cNvPr>
          <p:cNvSpPr>
            <a:spLocks noGrp="1"/>
          </p:cNvSpPr>
          <p:nvPr>
            <p:ph type="title"/>
          </p:nvPr>
        </p:nvSpPr>
        <p:spPr>
          <a:xfrm>
            <a:off x="914400" y="196056"/>
            <a:ext cx="8229600" cy="502444"/>
          </a:xfrm>
        </p:spPr>
        <p:txBody>
          <a:bodyPr/>
          <a:lstStyle/>
          <a:p>
            <a:r>
              <a:rPr lang="en-US" sz="2000" dirty="0">
                <a:solidFill>
                  <a:srgbClr val="003C71"/>
                </a:solidFill>
                <a:latin typeface="Century Gothic" panose="020F0302020204030204"/>
              </a:rPr>
              <a:t>Testable User Interface Specification Requirements</a:t>
            </a:r>
          </a:p>
        </p:txBody>
      </p:sp>
      <p:sp>
        <p:nvSpPr>
          <p:cNvPr id="4" name="Rectangle 3">
            <a:extLst>
              <a:ext uri="{FF2B5EF4-FFF2-40B4-BE49-F238E27FC236}">
                <a16:creationId xmlns:a16="http://schemas.microsoft.com/office/drawing/2014/main" id="{0B12F590-78AB-4568-8EC5-1B79E0E6E325}"/>
              </a:ext>
            </a:extLst>
          </p:cNvPr>
          <p:cNvSpPr txBox="1">
            <a:spLocks noChangeArrowheads="1"/>
          </p:cNvSpPr>
          <p:nvPr/>
        </p:nvSpPr>
        <p:spPr bwMode="auto">
          <a:xfrm>
            <a:off x="457200" y="1080717"/>
            <a:ext cx="8229600" cy="3866727"/>
          </a:xfrm>
          <a:prstGeom prst="rect">
            <a:avLst/>
          </a:prstGeom>
          <a:solidFill>
            <a:schemeClr val="bg2">
              <a:lumMod val="40000"/>
              <a:lumOff val="60000"/>
            </a:schemeClr>
          </a:solidFill>
          <a:ln>
            <a:noFill/>
          </a:ln>
        </p:spPr>
        <p:txBody>
          <a:bodyPr vert="horz" wrap="square" lIns="0" tIns="0" rIns="0" bIns="0" numCol="1" anchor="t" anchorCtr="0" compatLnSpc="1">
            <a:prstTxWarp prst="textNoShape">
              <a:avLst/>
            </a:prstTxWarp>
            <a:normAutofit fontScale="77500" lnSpcReduction="20000"/>
          </a:bodyPr>
          <a:lstStyle>
            <a:lvl1pPr marL="171419" indent="-171419" algn="l" defTabSz="685674" rtl="0" eaLnBrk="0" fontAlgn="base" latinLnBrk="0" hangingPunct="0">
              <a:lnSpc>
                <a:spcPts val="2400"/>
              </a:lnSpc>
              <a:spcBef>
                <a:spcPct val="0"/>
              </a:spcBef>
              <a:spcAft>
                <a:spcPct val="0"/>
              </a:spcAft>
              <a:buFont typeface="Wingdings" pitchFamily="2" charset="2"/>
              <a:buChar char="•"/>
              <a:defRPr sz="2000" kern="1200">
                <a:solidFill>
                  <a:schemeClr val="tx1"/>
                </a:solidFill>
                <a:latin typeface="+mn-lt"/>
                <a:ea typeface="+mn-ea"/>
                <a:cs typeface="+mn-cs"/>
              </a:defRPr>
            </a:lvl1pPr>
            <a:lvl2pPr marL="190500" indent="-188913"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2pPr>
            <a:lvl3pPr marL="381000" indent="-188913"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573088" indent="-190500"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4pPr>
            <a:lvl5pPr marL="763588" indent="-188913"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5pPr>
            <a:lvl6pPr marL="12207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6pPr>
            <a:lvl7pPr marL="16779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7pPr>
            <a:lvl8pPr marL="21351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8pPr>
            <a:lvl9pPr marL="25923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9pPr>
          </a:lstStyle>
          <a:p>
            <a:pPr marL="0" indent="0" defTabSz="914400" eaLnBrk="1" hangingPunct="1">
              <a:buFont typeface="Wingdings" pitchFamily="2" charset="2"/>
              <a:buNone/>
              <a:defRPr/>
            </a:pPr>
            <a:r>
              <a:rPr lang="en-US" altLang="es-CR" sz="2100" kern="0" dirty="0">
                <a:solidFill>
                  <a:schemeClr val="accent6"/>
                </a:solidFill>
              </a:rPr>
              <a:t>90% of all </a:t>
            </a:r>
            <a:r>
              <a:rPr lang="en-US" altLang="es-CR" sz="2100" b="1" dirty="0">
                <a:solidFill>
                  <a:schemeClr val="accent1"/>
                </a:solidFill>
              </a:rPr>
              <a:t>operators</a:t>
            </a:r>
            <a:r>
              <a:rPr lang="en-US" altLang="es-CR" sz="2100" kern="0" dirty="0">
                <a:solidFill>
                  <a:schemeClr val="accent6"/>
                </a:solidFill>
              </a:rPr>
              <a:t> shall be able to </a:t>
            </a:r>
            <a:r>
              <a:rPr lang="en-US" altLang="es-CR" sz="2100" b="1" dirty="0">
                <a:solidFill>
                  <a:schemeClr val="accent1"/>
                </a:solidFill>
              </a:rPr>
              <a:t>successfully resolve </a:t>
            </a:r>
            <a:r>
              <a:rPr lang="en-US" altLang="es-CR" sz="2100" kern="0" dirty="0">
                <a:solidFill>
                  <a:schemeClr val="accent6"/>
                </a:solidFill>
              </a:rPr>
              <a:t>a sample-related error without assistance.</a:t>
            </a:r>
          </a:p>
          <a:p>
            <a:pPr marL="0" indent="0" defTabSz="914400" eaLnBrk="1" hangingPunct="1">
              <a:buFont typeface="Wingdings" pitchFamily="2" charset="2"/>
              <a:buNone/>
              <a:defRPr/>
            </a:pPr>
            <a:endParaRPr lang="en-US" altLang="es-CR" sz="2100" kern="0" dirty="0">
              <a:solidFill>
                <a:schemeClr val="accent6"/>
              </a:solidFill>
            </a:endParaRPr>
          </a:p>
          <a:p>
            <a:pPr lvl="1" defTabSz="914400" eaLnBrk="1" hangingPunct="1">
              <a:buClr>
                <a:srgbClr val="949EAA"/>
              </a:buClr>
              <a:defRPr/>
            </a:pPr>
            <a:r>
              <a:rPr lang="en-US" altLang="es-CR" sz="2100" b="1" dirty="0">
                <a:solidFill>
                  <a:schemeClr val="accent1"/>
                </a:solidFill>
              </a:rPr>
              <a:t>Operators</a:t>
            </a:r>
            <a:r>
              <a:rPr lang="en-US" altLang="es-CR" sz="2100" kern="0" dirty="0">
                <a:solidFill>
                  <a:schemeClr val="accent6"/>
                </a:solidFill>
              </a:rPr>
              <a:t>: Defined in the Use Specification</a:t>
            </a:r>
          </a:p>
          <a:p>
            <a:pPr lvl="1" defTabSz="914400" eaLnBrk="1" hangingPunct="1">
              <a:buClr>
                <a:srgbClr val="949EAA"/>
              </a:buClr>
              <a:defRPr/>
            </a:pPr>
            <a:r>
              <a:rPr lang="en-US" altLang="es-CR" sz="2100" kern="0" dirty="0">
                <a:solidFill>
                  <a:schemeClr val="accent6"/>
                </a:solidFill>
              </a:rPr>
              <a:t>Success Rate: Designate # per user group</a:t>
            </a:r>
          </a:p>
          <a:p>
            <a:pPr marL="1587" lvl="1" indent="0" defTabSz="914400" eaLnBrk="1" hangingPunct="1">
              <a:buClr>
                <a:srgbClr val="949EAA"/>
              </a:buClr>
              <a:buFont typeface="Wingdings" pitchFamily="2" charset="2"/>
              <a:buNone/>
              <a:defRPr/>
            </a:pPr>
            <a:endParaRPr lang="en-US" altLang="es-CR" sz="2100" kern="0" dirty="0">
              <a:solidFill>
                <a:schemeClr val="accent6"/>
              </a:solidFill>
            </a:endParaRPr>
          </a:p>
          <a:p>
            <a:pPr lvl="1" defTabSz="914400" eaLnBrk="1" hangingPunct="1">
              <a:lnSpc>
                <a:spcPct val="100000"/>
              </a:lnSpc>
              <a:spcAft>
                <a:spcPct val="30000"/>
              </a:spcAft>
              <a:buClr>
                <a:srgbClr val="949EAA"/>
              </a:buClr>
              <a:defRPr/>
            </a:pPr>
            <a:r>
              <a:rPr lang="en-US" altLang="es-CR" sz="2100" b="1" dirty="0">
                <a:solidFill>
                  <a:schemeClr val="accent1"/>
                </a:solidFill>
              </a:rPr>
              <a:t>Successfully Resolve</a:t>
            </a:r>
            <a:r>
              <a:rPr lang="en-US" altLang="es-CR" sz="2100" kern="0" dirty="0">
                <a:solidFill>
                  <a:schemeClr val="accent6"/>
                </a:solidFill>
              </a:rPr>
              <a:t>:</a:t>
            </a:r>
          </a:p>
          <a:p>
            <a:pPr lvl="2" defTabSz="914400" eaLnBrk="1" hangingPunct="1">
              <a:lnSpc>
                <a:spcPct val="100000"/>
              </a:lnSpc>
              <a:spcAft>
                <a:spcPct val="30000"/>
              </a:spcAft>
              <a:buClr>
                <a:srgbClr val="949EAA"/>
              </a:buClr>
              <a:defRPr/>
            </a:pPr>
            <a:r>
              <a:rPr lang="en-US" altLang="es-CR" sz="2100" kern="0" dirty="0">
                <a:solidFill>
                  <a:schemeClr val="accent6"/>
                </a:solidFill>
              </a:rPr>
              <a:t>Pass = The operator takes the correct action to address the specific condition. </a:t>
            </a:r>
          </a:p>
          <a:p>
            <a:pPr lvl="2" defTabSz="914400" eaLnBrk="1" hangingPunct="1">
              <a:lnSpc>
                <a:spcPct val="100000"/>
              </a:lnSpc>
              <a:spcAft>
                <a:spcPct val="30000"/>
              </a:spcAft>
              <a:buClr>
                <a:srgbClr val="949EAA"/>
              </a:buClr>
              <a:defRPr/>
            </a:pPr>
            <a:r>
              <a:rPr lang="en-US" altLang="es-CR" sz="2100" kern="0" dirty="0">
                <a:solidFill>
                  <a:schemeClr val="accent6"/>
                </a:solidFill>
              </a:rPr>
              <a:t>The test fails if one of the following occurred:</a:t>
            </a:r>
          </a:p>
          <a:p>
            <a:pPr lvl="4" defTabSz="914400" eaLnBrk="1" hangingPunct="1">
              <a:lnSpc>
                <a:spcPct val="100000"/>
              </a:lnSpc>
              <a:spcAft>
                <a:spcPct val="30000"/>
              </a:spcAft>
              <a:buClr>
                <a:srgbClr val="949EAA"/>
              </a:buClr>
              <a:defRPr/>
            </a:pPr>
            <a:r>
              <a:rPr lang="en-US" altLang="es-CR" sz="2100" kern="0" dirty="0">
                <a:solidFill>
                  <a:schemeClr val="accent6"/>
                </a:solidFill>
              </a:rPr>
              <a:t>Operator does not realize there is a problem, or an action needed</a:t>
            </a:r>
          </a:p>
          <a:p>
            <a:pPr lvl="4" defTabSz="914400" eaLnBrk="1" hangingPunct="1">
              <a:lnSpc>
                <a:spcPct val="100000"/>
              </a:lnSpc>
              <a:spcAft>
                <a:spcPct val="30000"/>
              </a:spcAft>
              <a:buClr>
                <a:srgbClr val="949EAA"/>
              </a:buClr>
              <a:defRPr/>
            </a:pPr>
            <a:r>
              <a:rPr lang="en-US" altLang="es-CR" sz="2100" kern="0" dirty="0">
                <a:solidFill>
                  <a:schemeClr val="accent6"/>
                </a:solidFill>
              </a:rPr>
              <a:t>Operator is stalled for 5 minutes or more</a:t>
            </a:r>
          </a:p>
          <a:p>
            <a:pPr lvl="4" defTabSz="914400" eaLnBrk="1" hangingPunct="1">
              <a:lnSpc>
                <a:spcPct val="100000"/>
              </a:lnSpc>
              <a:spcAft>
                <a:spcPct val="30000"/>
              </a:spcAft>
              <a:buClr>
                <a:srgbClr val="949EAA"/>
              </a:buClr>
              <a:defRPr/>
            </a:pPr>
            <a:r>
              <a:rPr lang="en-US" altLang="es-CR" sz="2100" kern="0" dirty="0">
                <a:solidFill>
                  <a:schemeClr val="accent6"/>
                </a:solidFill>
              </a:rPr>
              <a:t>Operator gives up after not being able to figure out what to do</a:t>
            </a:r>
          </a:p>
          <a:p>
            <a:pPr lvl="4" defTabSz="914400" eaLnBrk="1" hangingPunct="1">
              <a:lnSpc>
                <a:spcPct val="100000"/>
              </a:lnSpc>
              <a:spcAft>
                <a:spcPct val="30000"/>
              </a:spcAft>
              <a:buClr>
                <a:srgbClr val="949EAA"/>
              </a:buClr>
              <a:defRPr/>
            </a:pPr>
            <a:r>
              <a:rPr lang="en-US" altLang="es-CR" sz="2100" kern="0" dirty="0">
                <a:solidFill>
                  <a:schemeClr val="accent6"/>
                </a:solidFill>
              </a:rPr>
              <a:t>Operator fixes the wrong thing</a:t>
            </a:r>
          </a:p>
          <a:p>
            <a:pPr marL="0" indent="0" defTabSz="914400" eaLnBrk="1" hangingPunct="1">
              <a:buFont typeface="Wingdings" pitchFamily="2" charset="2"/>
              <a:buNone/>
              <a:defRPr/>
            </a:pPr>
            <a:endParaRPr lang="en-US" altLang="es-CR" sz="1800" kern="0" dirty="0">
              <a:solidFill>
                <a:srgbClr val="000000"/>
              </a:solidFill>
              <a:latin typeface="Arial"/>
            </a:endParaRPr>
          </a:p>
        </p:txBody>
      </p:sp>
    </p:spTree>
    <p:extLst>
      <p:ext uri="{BB962C8B-B14F-4D97-AF65-F5344CB8AC3E}">
        <p14:creationId xmlns:p14="http://schemas.microsoft.com/office/powerpoint/2010/main" val="2526662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A65AF5-B550-46BC-9FAA-8B99B2A0D966}"/>
              </a:ext>
            </a:extLst>
          </p:cNvPr>
          <p:cNvSpPr>
            <a:spLocks noGrp="1"/>
          </p:cNvSpPr>
          <p:nvPr>
            <p:ph type="title"/>
          </p:nvPr>
        </p:nvSpPr>
        <p:spPr>
          <a:xfrm>
            <a:off x="894080" y="244510"/>
            <a:ext cx="8002270" cy="502444"/>
          </a:xfrm>
        </p:spPr>
        <p:txBody>
          <a:bodyPr/>
          <a:lstStyle/>
          <a:p>
            <a:r>
              <a:rPr lang="en-US" sz="2000" dirty="0">
                <a:solidFill>
                  <a:srgbClr val="003C71"/>
                </a:solidFill>
                <a:latin typeface="Century Gothic" panose="020F0302020204030204"/>
              </a:rPr>
              <a:t>Re-cap – Definition and Feasibility</a:t>
            </a:r>
          </a:p>
        </p:txBody>
      </p:sp>
      <p:sp>
        <p:nvSpPr>
          <p:cNvPr id="4" name="Text Box 3">
            <a:extLst>
              <a:ext uri="{FF2B5EF4-FFF2-40B4-BE49-F238E27FC236}">
                <a16:creationId xmlns:a16="http://schemas.microsoft.com/office/drawing/2014/main" id="{9027F54C-9149-407E-872C-7937AFD9EA98}"/>
              </a:ext>
            </a:extLst>
          </p:cNvPr>
          <p:cNvSpPr txBox="1">
            <a:spLocks noChangeArrowheads="1"/>
          </p:cNvSpPr>
          <p:nvPr/>
        </p:nvSpPr>
        <p:spPr bwMode="auto">
          <a:xfrm>
            <a:off x="3425525" y="1051357"/>
            <a:ext cx="1752600" cy="838200"/>
          </a:xfrm>
          <a:prstGeom prst="rect">
            <a:avLst/>
          </a:prstGeom>
          <a:solidFill>
            <a:schemeClr val="accent1"/>
          </a:solidFill>
          <a:ln w="19050" cap="sq">
            <a:solidFill>
              <a:srgbClr val="000000"/>
            </a:solidFill>
            <a:miter lim="800000"/>
            <a:headEnd type="none" w="sm" len="sm"/>
            <a:tailEnd type="none" w="sm" len="sm"/>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i="0" u="none" strike="noStrike" kern="0" cap="none" spc="0" normalizeH="0" baseline="0" noProof="0" dirty="0">
                <a:ln>
                  <a:noFill/>
                </a:ln>
                <a:solidFill>
                  <a:srgbClr val="FFFFFF"/>
                </a:solidFill>
                <a:effectLst/>
                <a:uLnTx/>
                <a:uFillTx/>
                <a:latin typeface="+mn-lt"/>
              </a:rPr>
              <a:t>Task / Use Error Analysis</a:t>
            </a:r>
          </a:p>
        </p:txBody>
      </p:sp>
      <p:sp>
        <p:nvSpPr>
          <p:cNvPr id="5" name="Text Box 4">
            <a:extLst>
              <a:ext uri="{FF2B5EF4-FFF2-40B4-BE49-F238E27FC236}">
                <a16:creationId xmlns:a16="http://schemas.microsoft.com/office/drawing/2014/main" id="{64443397-6D12-449A-911F-127943428333}"/>
              </a:ext>
            </a:extLst>
          </p:cNvPr>
          <p:cNvSpPr txBox="1">
            <a:spLocks noChangeArrowheads="1"/>
          </p:cNvSpPr>
          <p:nvPr/>
        </p:nvSpPr>
        <p:spPr bwMode="auto">
          <a:xfrm>
            <a:off x="795955" y="1470457"/>
            <a:ext cx="1752600" cy="838200"/>
          </a:xfrm>
          <a:prstGeom prst="rect">
            <a:avLst/>
          </a:prstGeom>
          <a:solidFill>
            <a:schemeClr val="accent1"/>
          </a:solidFill>
          <a:ln w="19050" cap="sq">
            <a:solidFill>
              <a:srgbClr val="000000"/>
            </a:solidFill>
            <a:miter lim="800000"/>
            <a:headEnd type="none" w="sm" len="sm"/>
            <a:tailEnd type="none" w="sm" len="sm"/>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0" fontAlgn="base" hangingPunct="0">
              <a:spcBef>
                <a:spcPct val="50000"/>
              </a:spcBef>
              <a:spcAft>
                <a:spcPct val="0"/>
              </a:spcAft>
              <a:defRPr/>
            </a:pPr>
            <a:r>
              <a:rPr lang="en-US" altLang="es-CR" sz="1600" kern="0" dirty="0">
                <a:solidFill>
                  <a:srgbClr val="FFFFFF"/>
                </a:solidFill>
                <a:latin typeface="+mn-lt"/>
              </a:rPr>
              <a:t>Use Specification</a:t>
            </a:r>
          </a:p>
        </p:txBody>
      </p:sp>
      <p:sp>
        <p:nvSpPr>
          <p:cNvPr id="6" name="Text Box 5">
            <a:extLst>
              <a:ext uri="{FF2B5EF4-FFF2-40B4-BE49-F238E27FC236}">
                <a16:creationId xmlns:a16="http://schemas.microsoft.com/office/drawing/2014/main" id="{0D0A1666-5F96-4482-9292-FEC4182E5BD2}"/>
              </a:ext>
            </a:extLst>
          </p:cNvPr>
          <p:cNvSpPr txBox="1">
            <a:spLocks noChangeArrowheads="1"/>
          </p:cNvSpPr>
          <p:nvPr/>
        </p:nvSpPr>
        <p:spPr bwMode="auto">
          <a:xfrm>
            <a:off x="6141722" y="1470457"/>
            <a:ext cx="1752600" cy="731838"/>
          </a:xfrm>
          <a:prstGeom prst="rect">
            <a:avLst/>
          </a:prstGeom>
          <a:solidFill>
            <a:schemeClr val="accent1"/>
          </a:solidFill>
          <a:ln w="19050" cap="sq">
            <a:solidFill>
              <a:srgbClr val="000000"/>
            </a:solidFill>
            <a:miter lim="800000"/>
            <a:headEnd type="none" w="sm" len="sm"/>
            <a:tailEnd type="none" w="sm" len="sm"/>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s-CR" sz="1600" i="0" u="none" strike="noStrike" kern="0" cap="none" spc="0" normalizeH="0" baseline="0" noProof="0" dirty="0">
                <a:ln>
                  <a:noFill/>
                </a:ln>
                <a:solidFill>
                  <a:srgbClr val="FFFFFF"/>
                </a:solidFill>
                <a:effectLst/>
                <a:uLnTx/>
                <a:uFillTx/>
                <a:latin typeface="+mn-lt"/>
              </a:rPr>
              <a:t>User Interface Specification</a:t>
            </a:r>
          </a:p>
        </p:txBody>
      </p:sp>
      <p:sp>
        <p:nvSpPr>
          <p:cNvPr id="7" name="Rectangle 7">
            <a:extLst>
              <a:ext uri="{FF2B5EF4-FFF2-40B4-BE49-F238E27FC236}">
                <a16:creationId xmlns:a16="http://schemas.microsoft.com/office/drawing/2014/main" id="{4378E868-169D-4DB2-87FC-6C27FAF66712}"/>
              </a:ext>
            </a:extLst>
          </p:cNvPr>
          <p:cNvSpPr txBox="1">
            <a:spLocks noChangeArrowheads="1"/>
          </p:cNvSpPr>
          <p:nvPr/>
        </p:nvSpPr>
        <p:spPr bwMode="auto">
          <a:xfrm>
            <a:off x="684530" y="2415019"/>
            <a:ext cx="2438400" cy="243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438150" lvl="1" indent="-285750" eaLnBrk="1" hangingPunct="1">
              <a:lnSpc>
                <a:spcPct val="100000"/>
              </a:lnSpc>
              <a:spcAft>
                <a:spcPct val="30000"/>
              </a:spcAft>
              <a:buClr>
                <a:srgbClr val="949EAA"/>
              </a:buClr>
              <a:buFont typeface="Arial" panose="020B0604020202020204" pitchFamily="34" charset="0"/>
              <a:buChar char="•"/>
              <a:defRPr/>
            </a:pPr>
            <a:r>
              <a:rPr lang="en-US" altLang="es-CR" sz="1400" kern="0" dirty="0">
                <a:solidFill>
                  <a:schemeClr val="accent6"/>
                </a:solidFill>
                <a:cs typeface="Arial" charset="0"/>
              </a:rPr>
              <a:t>Intended medical use</a:t>
            </a:r>
          </a:p>
          <a:p>
            <a:pPr marL="438150" lvl="1" indent="-285750" eaLnBrk="1" hangingPunct="1">
              <a:lnSpc>
                <a:spcPct val="100000"/>
              </a:lnSpc>
              <a:spcAft>
                <a:spcPct val="30000"/>
              </a:spcAft>
              <a:buClr>
                <a:srgbClr val="949EAA"/>
              </a:buClr>
              <a:buFont typeface="Arial" panose="020B0604020202020204" pitchFamily="34" charset="0"/>
              <a:buChar char="•"/>
              <a:defRPr/>
            </a:pPr>
            <a:r>
              <a:rPr lang="en-US" altLang="es-CR" sz="1400" kern="0" dirty="0">
                <a:solidFill>
                  <a:schemeClr val="accent6"/>
                </a:solidFill>
                <a:cs typeface="Arial" charset="0"/>
              </a:rPr>
              <a:t>Operator population </a:t>
            </a:r>
          </a:p>
          <a:p>
            <a:pPr marL="438150" lvl="1" indent="-285750" eaLnBrk="1" hangingPunct="1">
              <a:lnSpc>
                <a:spcPct val="100000"/>
              </a:lnSpc>
              <a:spcAft>
                <a:spcPct val="30000"/>
              </a:spcAft>
              <a:buClr>
                <a:srgbClr val="949EAA"/>
              </a:buClr>
              <a:buFont typeface="Arial" panose="020B0604020202020204" pitchFamily="34" charset="0"/>
              <a:buChar char="•"/>
              <a:defRPr/>
            </a:pPr>
            <a:r>
              <a:rPr lang="en-US" altLang="es-CR" sz="1400" kern="0" dirty="0">
                <a:solidFill>
                  <a:schemeClr val="accent6"/>
                </a:solidFill>
                <a:cs typeface="Arial" charset="0"/>
              </a:rPr>
              <a:t>Type of body fluid analyzed</a:t>
            </a:r>
          </a:p>
          <a:p>
            <a:pPr marL="438150" lvl="1" indent="-285750" eaLnBrk="1" hangingPunct="1">
              <a:lnSpc>
                <a:spcPct val="100000"/>
              </a:lnSpc>
              <a:spcAft>
                <a:spcPct val="30000"/>
              </a:spcAft>
              <a:buClr>
                <a:srgbClr val="949EAA"/>
              </a:buClr>
              <a:buFont typeface="Arial" panose="020B0604020202020204" pitchFamily="34" charset="0"/>
              <a:buChar char="•"/>
              <a:defRPr/>
            </a:pPr>
            <a:r>
              <a:rPr lang="en-US" altLang="es-CR" sz="1400" kern="0" dirty="0">
                <a:solidFill>
                  <a:schemeClr val="accent6"/>
                </a:solidFill>
                <a:cs typeface="Arial" charset="0"/>
              </a:rPr>
              <a:t>Conditions of use      </a:t>
            </a:r>
          </a:p>
          <a:p>
            <a:pPr marL="438150" lvl="1" indent="-285750" eaLnBrk="1" hangingPunct="1">
              <a:lnSpc>
                <a:spcPct val="100000"/>
              </a:lnSpc>
              <a:spcAft>
                <a:spcPct val="30000"/>
              </a:spcAft>
              <a:buClr>
                <a:srgbClr val="949EAA"/>
              </a:buClr>
              <a:buFont typeface="Arial" panose="020B0604020202020204" pitchFamily="34" charset="0"/>
              <a:buChar char="•"/>
              <a:defRPr/>
            </a:pPr>
            <a:r>
              <a:rPr lang="en-US" altLang="es-CR" sz="1400" kern="0" dirty="0">
                <a:solidFill>
                  <a:schemeClr val="accent6"/>
                </a:solidFill>
                <a:cs typeface="Arial" charset="0"/>
              </a:rPr>
              <a:t>Primary operating functions </a:t>
            </a:r>
          </a:p>
          <a:p>
            <a:pPr marL="438150" lvl="1" indent="-285750" eaLnBrk="1" hangingPunct="1">
              <a:lnSpc>
                <a:spcPct val="100000"/>
              </a:lnSpc>
              <a:spcAft>
                <a:spcPct val="30000"/>
              </a:spcAft>
              <a:buClr>
                <a:srgbClr val="949EAA"/>
              </a:buClr>
              <a:buFont typeface="Arial" panose="020B0604020202020204" pitchFamily="34" charset="0"/>
              <a:buChar char="•"/>
              <a:defRPr/>
            </a:pPr>
            <a:r>
              <a:rPr lang="en-US" altLang="es-CR" sz="1400" kern="0" dirty="0">
                <a:solidFill>
                  <a:schemeClr val="accent6"/>
                </a:solidFill>
                <a:cs typeface="Arial" charset="0"/>
              </a:rPr>
              <a:t>Frequently used features and functions</a:t>
            </a:r>
          </a:p>
        </p:txBody>
      </p:sp>
      <p:sp>
        <p:nvSpPr>
          <p:cNvPr id="8" name="Rectangle 8">
            <a:extLst>
              <a:ext uri="{FF2B5EF4-FFF2-40B4-BE49-F238E27FC236}">
                <a16:creationId xmlns:a16="http://schemas.microsoft.com/office/drawing/2014/main" id="{3D86437E-D3DB-4A18-8BD5-B6D7C2724453}"/>
              </a:ext>
            </a:extLst>
          </p:cNvPr>
          <p:cNvSpPr>
            <a:spLocks noChangeArrowheads="1"/>
          </p:cNvSpPr>
          <p:nvPr/>
        </p:nvSpPr>
        <p:spPr bwMode="auto">
          <a:xfrm>
            <a:off x="5951820" y="2308657"/>
            <a:ext cx="2684180" cy="22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charset="0"/>
                <a:cs typeface="Arial" charset="0"/>
              </a:defRPr>
            </a:lvl1pPr>
            <a:lvl2pPr marL="285750" indent="-1333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38150" marR="0" lvl="1" indent="-285750" fontAlgn="base">
              <a:spcBef>
                <a:spcPct val="0"/>
              </a:spcBef>
              <a:spcAft>
                <a:spcPct val="30000"/>
              </a:spcAft>
              <a:buClr>
                <a:srgbClr val="949EAA"/>
              </a:buClr>
              <a:buSzTx/>
              <a:buFont typeface="Arial" panose="020B0604020202020204" pitchFamily="34" charset="0"/>
              <a:buChar char="•"/>
              <a:tabLst/>
              <a:defRPr/>
            </a:pPr>
            <a:r>
              <a:rPr lang="en-US" altLang="es-CR" sz="1400" kern="0" dirty="0">
                <a:solidFill>
                  <a:schemeClr val="accent6"/>
                </a:solidFill>
                <a:latin typeface="+mn-lt"/>
              </a:rPr>
              <a:t>Known usability issues</a:t>
            </a:r>
          </a:p>
          <a:p>
            <a:pPr marL="438150" marR="0" lvl="1" indent="-285750" fontAlgn="base">
              <a:spcBef>
                <a:spcPct val="0"/>
              </a:spcBef>
              <a:spcAft>
                <a:spcPct val="30000"/>
              </a:spcAft>
              <a:buClr>
                <a:srgbClr val="949EAA"/>
              </a:buClr>
              <a:buSzTx/>
              <a:buFont typeface="Arial" panose="020B0604020202020204" pitchFamily="34" charset="0"/>
              <a:buChar char="•"/>
              <a:tabLst/>
              <a:defRPr/>
            </a:pPr>
            <a:r>
              <a:rPr lang="en-US" altLang="es-CR" sz="1400" kern="0" dirty="0">
                <a:solidFill>
                  <a:schemeClr val="accent6"/>
                </a:solidFill>
                <a:latin typeface="+mn-lt"/>
              </a:rPr>
              <a:t>Planned usability improvements</a:t>
            </a:r>
          </a:p>
          <a:p>
            <a:pPr marL="438150" marR="0" lvl="1" indent="-285750" fontAlgn="base">
              <a:spcBef>
                <a:spcPct val="0"/>
              </a:spcBef>
              <a:spcAft>
                <a:spcPct val="30000"/>
              </a:spcAft>
              <a:buClr>
                <a:srgbClr val="949EAA"/>
              </a:buClr>
              <a:buSzTx/>
              <a:buFont typeface="Arial" panose="020B0604020202020204" pitchFamily="34" charset="0"/>
              <a:buChar char="•"/>
              <a:tabLst/>
              <a:defRPr/>
            </a:pPr>
            <a:r>
              <a:rPr lang="en-US" altLang="es-CR" sz="1400" kern="0" dirty="0">
                <a:solidFill>
                  <a:schemeClr val="accent6"/>
                </a:solidFill>
                <a:latin typeface="+mn-lt"/>
              </a:rPr>
              <a:t>Usability attributes of the system</a:t>
            </a:r>
          </a:p>
          <a:p>
            <a:pPr marL="438150" lvl="1" indent="-285750" fontAlgn="base">
              <a:spcBef>
                <a:spcPct val="0"/>
              </a:spcBef>
              <a:spcAft>
                <a:spcPct val="30000"/>
              </a:spcAft>
              <a:buClr>
                <a:srgbClr val="949EAA"/>
              </a:buClr>
              <a:buFont typeface="Arial" panose="020B0604020202020204" pitchFamily="34" charset="0"/>
              <a:buChar char="•"/>
              <a:defRPr/>
            </a:pPr>
            <a:r>
              <a:rPr lang="en-US" altLang="es-CR" sz="1400" kern="0" dirty="0">
                <a:solidFill>
                  <a:schemeClr val="accent6"/>
                </a:solidFill>
                <a:latin typeface="+mn-lt"/>
              </a:rPr>
              <a:t>Measurable behavior</a:t>
            </a:r>
          </a:p>
          <a:p>
            <a:pPr marL="438150" lvl="1" indent="-285750" fontAlgn="base">
              <a:spcBef>
                <a:spcPct val="0"/>
              </a:spcBef>
              <a:spcAft>
                <a:spcPct val="30000"/>
              </a:spcAft>
              <a:buClr>
                <a:srgbClr val="949EAA"/>
              </a:buClr>
              <a:buFont typeface="Arial" panose="020B0604020202020204" pitchFamily="34" charset="0"/>
              <a:buChar char="•"/>
              <a:defRPr/>
            </a:pPr>
            <a:r>
              <a:rPr lang="en-US" altLang="es-CR" sz="1400" kern="0" dirty="0">
                <a:solidFill>
                  <a:schemeClr val="accent6"/>
                </a:solidFill>
                <a:latin typeface="+mn-lt"/>
              </a:rPr>
              <a:t>Feature-level </a:t>
            </a:r>
          </a:p>
          <a:p>
            <a:pPr marL="438150" lvl="1" indent="-285750" fontAlgn="base">
              <a:spcBef>
                <a:spcPct val="0"/>
              </a:spcBef>
              <a:spcAft>
                <a:spcPct val="30000"/>
              </a:spcAft>
              <a:buClr>
                <a:srgbClr val="949EAA"/>
              </a:buClr>
              <a:buFont typeface="Arial" panose="020B0604020202020204" pitchFamily="34" charset="0"/>
              <a:buChar char="•"/>
              <a:defRPr/>
            </a:pPr>
            <a:r>
              <a:rPr lang="en-US" altLang="es-CR" sz="1400" kern="0" dirty="0">
                <a:solidFill>
                  <a:schemeClr val="accent6"/>
                </a:solidFill>
                <a:latin typeface="+mn-lt"/>
              </a:rPr>
              <a:t>Pass/fail criteria</a:t>
            </a:r>
          </a:p>
          <a:p>
            <a:pPr marL="438150" marR="0" lvl="1" indent="-285750" fontAlgn="base">
              <a:spcBef>
                <a:spcPct val="0"/>
              </a:spcBef>
              <a:spcAft>
                <a:spcPct val="30000"/>
              </a:spcAft>
              <a:buClr>
                <a:srgbClr val="949EAA"/>
              </a:buClr>
              <a:buSzTx/>
              <a:buFont typeface="Arial" panose="020B0604020202020204" pitchFamily="34" charset="0"/>
              <a:buChar char="•"/>
              <a:tabLst/>
              <a:defRPr/>
            </a:pPr>
            <a:endParaRPr lang="en-US" altLang="es-CR" sz="1400" kern="0" dirty="0">
              <a:latin typeface="Open Sans Light" panose="020B0306030504020204"/>
            </a:endParaRPr>
          </a:p>
        </p:txBody>
      </p:sp>
      <p:sp>
        <p:nvSpPr>
          <p:cNvPr id="9" name="Rectangle 9">
            <a:extLst>
              <a:ext uri="{FF2B5EF4-FFF2-40B4-BE49-F238E27FC236}">
                <a16:creationId xmlns:a16="http://schemas.microsoft.com/office/drawing/2014/main" id="{1BE32C50-E2E8-4EA3-AF8B-C7D008F172C7}"/>
              </a:ext>
            </a:extLst>
          </p:cNvPr>
          <p:cNvSpPr>
            <a:spLocks noChangeArrowheads="1"/>
          </p:cNvSpPr>
          <p:nvPr/>
        </p:nvSpPr>
        <p:spPr bwMode="auto">
          <a:xfrm>
            <a:off x="3297724" y="1995919"/>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Arial" charset="0"/>
                <a:cs typeface="Arial" charset="0"/>
              </a:defRPr>
            </a:lvl1pPr>
            <a:lvl2pPr marL="285750" indent="-1333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38150" marR="0" lvl="1" indent="-285750" defTabSz="914400" eaLnBrk="1" fontAlgn="base" latinLnBrk="0" hangingPunct="1">
              <a:lnSpc>
                <a:spcPct val="100000"/>
              </a:lnSpc>
              <a:spcBef>
                <a:spcPct val="0"/>
              </a:spcBef>
              <a:spcAft>
                <a:spcPct val="30000"/>
              </a:spcAft>
              <a:buClr>
                <a:srgbClr val="949EAA"/>
              </a:buClr>
              <a:buSzTx/>
              <a:buFont typeface="Arial" panose="020B0604020202020204" pitchFamily="34" charset="0"/>
              <a:buChar char="•"/>
              <a:tabLst/>
              <a:defRPr/>
            </a:pPr>
            <a:r>
              <a:rPr kumimoji="0" lang="en-US" altLang="es-CR" sz="1400" b="0" i="0" u="none" strike="noStrike" kern="0" cap="none" spc="0" normalizeH="0" baseline="0" noProof="0" dirty="0">
                <a:ln>
                  <a:noFill/>
                </a:ln>
                <a:solidFill>
                  <a:schemeClr val="accent6"/>
                </a:solidFill>
                <a:effectLst/>
                <a:uLnTx/>
                <a:uFillTx/>
                <a:latin typeface="+mn-lt"/>
              </a:rPr>
              <a:t>All user touch points</a:t>
            </a:r>
          </a:p>
          <a:p>
            <a:pPr marL="438150" marR="0" lvl="1" indent="-285750" defTabSz="914400" eaLnBrk="1" fontAlgn="base" latinLnBrk="0" hangingPunct="1">
              <a:lnSpc>
                <a:spcPct val="100000"/>
              </a:lnSpc>
              <a:spcBef>
                <a:spcPct val="0"/>
              </a:spcBef>
              <a:spcAft>
                <a:spcPct val="30000"/>
              </a:spcAft>
              <a:buClr>
                <a:srgbClr val="949EAA"/>
              </a:buClr>
              <a:buSzTx/>
              <a:buFont typeface="Arial" panose="020B0604020202020204" pitchFamily="34" charset="0"/>
              <a:buChar char="•"/>
              <a:tabLst/>
              <a:defRPr/>
            </a:pPr>
            <a:r>
              <a:rPr kumimoji="0" lang="en-US" altLang="es-CR" sz="1400" b="0" i="0" u="none" strike="noStrike" kern="0" cap="none" spc="0" normalizeH="0" baseline="0" noProof="0" dirty="0">
                <a:ln>
                  <a:noFill/>
                </a:ln>
                <a:solidFill>
                  <a:schemeClr val="accent6"/>
                </a:solidFill>
                <a:effectLst/>
                <a:uLnTx/>
                <a:uFillTx/>
                <a:latin typeface="+mn-lt"/>
              </a:rPr>
              <a:t>Potential misuse</a:t>
            </a:r>
          </a:p>
          <a:p>
            <a:pPr marL="438150" marR="0" lvl="1" indent="-285750" defTabSz="914400" eaLnBrk="1" fontAlgn="base" latinLnBrk="0" hangingPunct="1">
              <a:lnSpc>
                <a:spcPct val="100000"/>
              </a:lnSpc>
              <a:spcBef>
                <a:spcPct val="0"/>
              </a:spcBef>
              <a:spcAft>
                <a:spcPct val="30000"/>
              </a:spcAft>
              <a:buClr>
                <a:srgbClr val="949EAA"/>
              </a:buClr>
              <a:buSzTx/>
              <a:buFont typeface="Arial" panose="020B0604020202020204" pitchFamily="34" charset="0"/>
              <a:buChar char="•"/>
              <a:tabLst/>
              <a:defRPr/>
            </a:pPr>
            <a:r>
              <a:rPr kumimoji="0" lang="en-US" altLang="es-CR" sz="1400" b="0" i="0" u="none" strike="noStrike" kern="0" cap="none" spc="0" normalizeH="0" baseline="0" noProof="0" dirty="0">
                <a:ln>
                  <a:noFill/>
                </a:ln>
                <a:solidFill>
                  <a:schemeClr val="accent6"/>
                </a:solidFill>
                <a:effectLst/>
                <a:uLnTx/>
                <a:uFillTx/>
                <a:latin typeface="+mn-lt"/>
              </a:rPr>
              <a:t>Severity</a:t>
            </a:r>
          </a:p>
          <a:p>
            <a:pPr marL="285750" marR="0" lvl="1" indent="-133350" defTabSz="914400" eaLnBrk="1" fontAlgn="base" latinLnBrk="0" hangingPunct="1">
              <a:lnSpc>
                <a:spcPct val="100000"/>
              </a:lnSpc>
              <a:spcBef>
                <a:spcPct val="0"/>
              </a:spcBef>
              <a:spcAft>
                <a:spcPct val="30000"/>
              </a:spcAft>
              <a:buClr>
                <a:srgbClr val="949EAA"/>
              </a:buClr>
              <a:buSzTx/>
              <a:buFont typeface="Wingdings" pitchFamily="2" charset="2"/>
              <a:buChar char="§"/>
              <a:tabLst/>
              <a:defRPr/>
            </a:pPr>
            <a:endParaRPr kumimoji="0" lang="en-US" altLang="es-CR" sz="1600" b="0" i="0" u="none" strike="noStrike" kern="0" cap="none" spc="0" normalizeH="0" baseline="0" noProof="0" dirty="0">
              <a:ln>
                <a:noFill/>
              </a:ln>
              <a:solidFill>
                <a:srgbClr val="000000"/>
              </a:solidFill>
              <a:effectLst/>
              <a:uLnTx/>
              <a:uFillTx/>
              <a:latin typeface="Arial" charset="0"/>
              <a:cs typeface="Arial" charset="0"/>
            </a:endParaRPr>
          </a:p>
        </p:txBody>
      </p:sp>
      <p:sp>
        <p:nvSpPr>
          <p:cNvPr id="10" name="Arrow: Left-Right-Up 9">
            <a:extLst>
              <a:ext uri="{FF2B5EF4-FFF2-40B4-BE49-F238E27FC236}">
                <a16:creationId xmlns:a16="http://schemas.microsoft.com/office/drawing/2014/main" id="{97E938E0-ACF9-47C7-96BC-81AC420A1B72}"/>
              </a:ext>
            </a:extLst>
          </p:cNvPr>
          <p:cNvSpPr/>
          <p:nvPr/>
        </p:nvSpPr>
        <p:spPr>
          <a:xfrm>
            <a:off x="3839379" y="3138522"/>
            <a:ext cx="1076960" cy="81304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11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000"/>
                                        <p:tgtEl>
                                          <p:spTgt spid="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2000"/>
                                        <p:tgtEl>
                                          <p:spTgt spid="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7DDDF6-C1D1-4F52-ADCA-25FDA754953B}"/>
              </a:ext>
            </a:extLst>
          </p:cNvPr>
          <p:cNvSpPr>
            <a:spLocks noGrp="1"/>
          </p:cNvSpPr>
          <p:nvPr>
            <p:ph type="title"/>
          </p:nvPr>
        </p:nvSpPr>
        <p:spPr>
          <a:xfrm>
            <a:off x="914400" y="242504"/>
            <a:ext cx="8229600" cy="502444"/>
          </a:xfrm>
        </p:spPr>
        <p:txBody>
          <a:bodyPr/>
          <a:lstStyle/>
          <a:p>
            <a:r>
              <a:rPr lang="en-US" sz="2000" dirty="0">
                <a:solidFill>
                  <a:srgbClr val="003C71"/>
                </a:solidFill>
                <a:latin typeface="Century Gothic" panose="020F0302020204030204"/>
              </a:rPr>
              <a:t>Verification &amp; Validation</a:t>
            </a:r>
          </a:p>
        </p:txBody>
      </p:sp>
      <p:graphicFrame>
        <p:nvGraphicFramePr>
          <p:cNvPr id="4" name="Group 61">
            <a:extLst>
              <a:ext uri="{FF2B5EF4-FFF2-40B4-BE49-F238E27FC236}">
                <a16:creationId xmlns:a16="http://schemas.microsoft.com/office/drawing/2014/main" id="{001F92AF-4365-4360-843B-DDEF7F867EF8}"/>
              </a:ext>
            </a:extLst>
          </p:cNvPr>
          <p:cNvGraphicFramePr>
            <a:graphicFrameLocks/>
          </p:cNvGraphicFramePr>
          <p:nvPr>
            <p:extLst>
              <p:ext uri="{D42A27DB-BD31-4B8C-83A1-F6EECF244321}">
                <p14:modId xmlns:p14="http://schemas.microsoft.com/office/powerpoint/2010/main" val="513599400"/>
              </p:ext>
            </p:extLst>
          </p:nvPr>
        </p:nvGraphicFramePr>
        <p:xfrm>
          <a:off x="549063" y="1011563"/>
          <a:ext cx="8229602" cy="1960259"/>
        </p:xfrm>
        <a:graphic>
          <a:graphicData uri="http://schemas.openxmlformats.org/drawingml/2006/table">
            <a:tbl>
              <a:tblPr/>
              <a:tblGrid>
                <a:gridCol w="1271848">
                  <a:extLst>
                    <a:ext uri="{9D8B030D-6E8A-4147-A177-3AD203B41FA5}">
                      <a16:colId xmlns:a16="http://schemas.microsoft.com/office/drawing/2014/main" val="20000"/>
                    </a:ext>
                  </a:extLst>
                </a:gridCol>
                <a:gridCol w="1271848">
                  <a:extLst>
                    <a:ext uri="{9D8B030D-6E8A-4147-A177-3AD203B41FA5}">
                      <a16:colId xmlns:a16="http://schemas.microsoft.com/office/drawing/2014/main" val="20001"/>
                    </a:ext>
                  </a:extLst>
                </a:gridCol>
                <a:gridCol w="1421477">
                  <a:extLst>
                    <a:ext uri="{9D8B030D-6E8A-4147-A177-3AD203B41FA5}">
                      <a16:colId xmlns:a16="http://schemas.microsoft.com/office/drawing/2014/main" val="20002"/>
                    </a:ext>
                  </a:extLst>
                </a:gridCol>
                <a:gridCol w="1496290">
                  <a:extLst>
                    <a:ext uri="{9D8B030D-6E8A-4147-A177-3AD203B41FA5}">
                      <a16:colId xmlns:a16="http://schemas.microsoft.com/office/drawing/2014/main" val="20003"/>
                    </a:ext>
                  </a:extLst>
                </a:gridCol>
                <a:gridCol w="1460443">
                  <a:extLst>
                    <a:ext uri="{9D8B030D-6E8A-4147-A177-3AD203B41FA5}">
                      <a16:colId xmlns:a16="http://schemas.microsoft.com/office/drawing/2014/main" val="20004"/>
                    </a:ext>
                  </a:extLst>
                </a:gridCol>
                <a:gridCol w="1307696">
                  <a:extLst>
                    <a:ext uri="{9D8B030D-6E8A-4147-A177-3AD203B41FA5}">
                      <a16:colId xmlns:a16="http://schemas.microsoft.com/office/drawing/2014/main" val="20005"/>
                    </a:ext>
                  </a:extLst>
                </a:gridCol>
              </a:tblGrid>
              <a:tr h="2788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0"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600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a:t>
                      </a:r>
                      <a:r>
                        <a:rPr kumimoji="0" lang="en-US" sz="1400" b="0" i="0" u="none" strike="noStrike" kern="1200" cap="none" normalizeH="0" baseline="0" dirty="0">
                          <a:ln>
                            <a:noFill/>
                          </a:ln>
                          <a:solidFill>
                            <a:schemeClr val="accent6"/>
                          </a:solidFill>
                          <a:effectLst/>
                          <a:latin typeface="+mn-lt"/>
                          <a:ea typeface="+mn-ea"/>
                          <a:cs typeface="+mn-cs"/>
                        </a:rPr>
                        <a:t>Engineering</a:t>
                      </a:r>
                      <a:r>
                        <a:rPr kumimoji="0" lang="en-US" sz="1400" b="0" i="0" u="none" strike="noStrike" cap="none" normalizeH="0" baseline="0" dirty="0">
                          <a:ln>
                            <a:noFill/>
                          </a:ln>
                          <a:solidFill>
                            <a:schemeClr val="accent6"/>
                          </a:solidFill>
                          <a:effectLst/>
                          <a:latin typeface="+mn-lt"/>
                        </a:rPr>
                        <a:t>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 Usability Engineering File</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Task / Use Error Analysis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User Interface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cap="none" normalizeH="0" baseline="0" dirty="0">
                        <a:ln>
                          <a:noFill/>
                        </a:ln>
                        <a:solidFill>
                          <a:schemeClr val="tx1"/>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1"/>
                          </a:solidFill>
                          <a:effectLst/>
                          <a:latin typeface="+mn-lt"/>
                          <a:ea typeface="+mn-ea"/>
                          <a:cs typeface="+mn-cs"/>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Formative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HFE/UE Summary Report</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bl>
          </a:graphicData>
        </a:graphic>
      </p:graphicFrame>
      <p:sp>
        <p:nvSpPr>
          <p:cNvPr id="5" name="Line Callout 1 2">
            <a:extLst>
              <a:ext uri="{FF2B5EF4-FFF2-40B4-BE49-F238E27FC236}">
                <a16:creationId xmlns:a16="http://schemas.microsoft.com/office/drawing/2014/main" id="{E7DD8C55-7DB6-4DB1-B6C8-665E57A8BB59}"/>
              </a:ext>
            </a:extLst>
          </p:cNvPr>
          <p:cNvSpPr/>
          <p:nvPr/>
        </p:nvSpPr>
        <p:spPr>
          <a:xfrm>
            <a:off x="1771650" y="3099433"/>
            <a:ext cx="7372350" cy="1993583"/>
          </a:xfrm>
          <a:prstGeom prst="borderCallout1">
            <a:avLst>
              <a:gd name="adj1" fmla="val -669"/>
              <a:gd name="adj2" fmla="val 99828"/>
              <a:gd name="adj3" fmla="val -5445"/>
              <a:gd name="adj4" fmla="val 60223"/>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Formative Plans and Reports</a:t>
            </a:r>
          </a:p>
          <a:p>
            <a:r>
              <a:rPr lang="en-US" sz="1200" dirty="0">
                <a:solidFill>
                  <a:schemeClr val="accent6"/>
                </a:solidFill>
              </a:rPr>
              <a:t>Plan: </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Performed early with simulations and earliest working prototypes</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Includes: usability goals, test environment, participants, scenarios / test performed</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Explores whether usability objectives are attainable, without strict acceptance criteria </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Traceable to Usability Interface Specifications.</a:t>
            </a:r>
          </a:p>
          <a:p>
            <a:pPr fontAlgn="base">
              <a:spcBef>
                <a:spcPct val="0"/>
              </a:spcBef>
              <a:spcAft>
                <a:spcPct val="0"/>
              </a:spcAft>
              <a:buClr>
                <a:schemeClr val="accent6"/>
              </a:buClr>
            </a:pPr>
            <a:r>
              <a:rPr lang="en-US" altLang="es-CR" sz="1200" dirty="0">
                <a:solidFill>
                  <a:schemeClr val="accent6"/>
                </a:solidFill>
              </a:rPr>
              <a:t>Report:</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Recap of the plan</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Evidence that design output matches design input</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Includes recommendations for improvements and is reviewed with the development </a:t>
            </a:r>
            <a:r>
              <a:rPr kumimoji="0" lang="en-US" altLang="es-CR" sz="1200" kern="0" dirty="0">
                <a:solidFill>
                  <a:schemeClr val="accent6"/>
                </a:solidFill>
              </a:rPr>
              <a:t>team</a:t>
            </a:r>
          </a:p>
        </p:txBody>
      </p:sp>
    </p:spTree>
    <p:extLst>
      <p:ext uri="{BB962C8B-B14F-4D97-AF65-F5344CB8AC3E}">
        <p14:creationId xmlns:p14="http://schemas.microsoft.com/office/powerpoint/2010/main" val="3198339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FFD72-5F72-4798-92E8-FD41419B3E67}"/>
              </a:ext>
            </a:extLst>
          </p:cNvPr>
          <p:cNvSpPr>
            <a:spLocks noGrp="1"/>
          </p:cNvSpPr>
          <p:nvPr>
            <p:ph type="title"/>
          </p:nvPr>
        </p:nvSpPr>
        <p:spPr>
          <a:xfrm>
            <a:off x="927100" y="228036"/>
            <a:ext cx="7753350" cy="502444"/>
          </a:xfrm>
        </p:spPr>
        <p:txBody>
          <a:bodyPr/>
          <a:lstStyle/>
          <a:p>
            <a:r>
              <a:rPr lang="en-US" sz="1800" dirty="0">
                <a:solidFill>
                  <a:srgbClr val="003C71"/>
                </a:solidFill>
                <a:latin typeface="Century Gothic" panose="020F0302020204030204"/>
              </a:rPr>
              <a:t>Verification &amp; Validation</a:t>
            </a:r>
            <a:endParaRPr lang="en-US" dirty="0"/>
          </a:p>
        </p:txBody>
      </p:sp>
      <p:graphicFrame>
        <p:nvGraphicFramePr>
          <p:cNvPr id="4" name="Group 61">
            <a:extLst>
              <a:ext uri="{FF2B5EF4-FFF2-40B4-BE49-F238E27FC236}">
                <a16:creationId xmlns:a16="http://schemas.microsoft.com/office/drawing/2014/main" id="{7C9F9A1C-B7FD-4023-9F31-6EB36971A688}"/>
              </a:ext>
            </a:extLst>
          </p:cNvPr>
          <p:cNvGraphicFramePr>
            <a:graphicFrameLocks/>
          </p:cNvGraphicFramePr>
          <p:nvPr>
            <p:extLst>
              <p:ext uri="{D42A27DB-BD31-4B8C-83A1-F6EECF244321}">
                <p14:modId xmlns:p14="http://schemas.microsoft.com/office/powerpoint/2010/main" val="790844384"/>
              </p:ext>
            </p:extLst>
          </p:nvPr>
        </p:nvGraphicFramePr>
        <p:xfrm>
          <a:off x="523663" y="1005213"/>
          <a:ext cx="8229602" cy="1987106"/>
        </p:xfrm>
        <a:graphic>
          <a:graphicData uri="http://schemas.openxmlformats.org/drawingml/2006/table">
            <a:tbl>
              <a:tblPr/>
              <a:tblGrid>
                <a:gridCol w="1271848">
                  <a:extLst>
                    <a:ext uri="{9D8B030D-6E8A-4147-A177-3AD203B41FA5}">
                      <a16:colId xmlns:a16="http://schemas.microsoft.com/office/drawing/2014/main" val="20000"/>
                    </a:ext>
                  </a:extLst>
                </a:gridCol>
                <a:gridCol w="1271848">
                  <a:extLst>
                    <a:ext uri="{9D8B030D-6E8A-4147-A177-3AD203B41FA5}">
                      <a16:colId xmlns:a16="http://schemas.microsoft.com/office/drawing/2014/main" val="20001"/>
                    </a:ext>
                  </a:extLst>
                </a:gridCol>
                <a:gridCol w="1421477">
                  <a:extLst>
                    <a:ext uri="{9D8B030D-6E8A-4147-A177-3AD203B41FA5}">
                      <a16:colId xmlns:a16="http://schemas.microsoft.com/office/drawing/2014/main" val="20002"/>
                    </a:ext>
                  </a:extLst>
                </a:gridCol>
                <a:gridCol w="1496290">
                  <a:extLst>
                    <a:ext uri="{9D8B030D-6E8A-4147-A177-3AD203B41FA5}">
                      <a16:colId xmlns:a16="http://schemas.microsoft.com/office/drawing/2014/main" val="20003"/>
                    </a:ext>
                  </a:extLst>
                </a:gridCol>
                <a:gridCol w="1460443">
                  <a:extLst>
                    <a:ext uri="{9D8B030D-6E8A-4147-A177-3AD203B41FA5}">
                      <a16:colId xmlns:a16="http://schemas.microsoft.com/office/drawing/2014/main" val="20004"/>
                    </a:ext>
                  </a:extLst>
                </a:gridCol>
                <a:gridCol w="1307696">
                  <a:extLst>
                    <a:ext uri="{9D8B030D-6E8A-4147-A177-3AD203B41FA5}">
                      <a16:colId xmlns:a16="http://schemas.microsoft.com/office/drawing/2014/main" val="20005"/>
                    </a:ext>
                  </a:extLst>
                </a:gridCol>
              </a:tblGrid>
              <a:tr h="2788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0"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600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a:t>
                      </a:r>
                      <a:r>
                        <a:rPr kumimoji="0" lang="en-US" sz="1400" b="0" i="0" u="none" strike="noStrike" kern="1200" cap="none" normalizeH="0" baseline="0" dirty="0">
                          <a:ln>
                            <a:noFill/>
                          </a:ln>
                          <a:solidFill>
                            <a:schemeClr val="accent6"/>
                          </a:solidFill>
                          <a:effectLst/>
                          <a:latin typeface="+mn-lt"/>
                          <a:ea typeface="+mn-ea"/>
                          <a:cs typeface="+mn-cs"/>
                        </a:rPr>
                        <a:t>Engineering</a:t>
                      </a:r>
                      <a:r>
                        <a:rPr kumimoji="0" lang="en-US" sz="1400" b="0" i="0" u="none" strike="noStrike" cap="none" normalizeH="0" baseline="0" dirty="0">
                          <a:ln>
                            <a:noFill/>
                          </a:ln>
                          <a:solidFill>
                            <a:schemeClr val="accent6"/>
                          </a:solidFill>
                          <a:effectLst/>
                          <a:latin typeface="+mn-lt"/>
                        </a:rPr>
                        <a:t>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 Usability Engineering File</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Related Risk Assessment (URRA)</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User Interface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cap="none" normalizeH="0" baseline="0" dirty="0">
                        <a:ln>
                          <a:noFill/>
                        </a:ln>
                        <a:solidFill>
                          <a:schemeClr val="accent6"/>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HFE/UE Summary Report</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5" name="Line Callout 1 10">
            <a:extLst>
              <a:ext uri="{FF2B5EF4-FFF2-40B4-BE49-F238E27FC236}">
                <a16:creationId xmlns:a16="http://schemas.microsoft.com/office/drawing/2014/main" id="{B4DC94F2-5769-4319-AC24-0CE5CA996F4F}"/>
              </a:ext>
            </a:extLst>
          </p:cNvPr>
          <p:cNvSpPr/>
          <p:nvPr/>
        </p:nvSpPr>
        <p:spPr>
          <a:xfrm>
            <a:off x="1595930" y="3089697"/>
            <a:ext cx="7011285" cy="2053803"/>
          </a:xfrm>
          <a:prstGeom prst="borderCallout1">
            <a:avLst>
              <a:gd name="adj1" fmla="val -122"/>
              <a:gd name="adj2" fmla="val 99794"/>
              <a:gd name="adj3" fmla="val -3664"/>
              <a:gd name="adj4" fmla="val 83306"/>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Summative Plans and Reports</a:t>
            </a:r>
          </a:p>
          <a:p>
            <a:r>
              <a:rPr lang="en-US" sz="1200" dirty="0">
                <a:solidFill>
                  <a:schemeClr val="accent6"/>
                </a:solidFill>
              </a:rPr>
              <a:t>Plan: </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Performed in the late stages of design</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Includes: formal acceptance criteria, usability objectives for human performance, test environment (real or simulated), methods and techniques, participants (including rationale for number of participants used), dependencies, satisfaction ratings</a:t>
            </a:r>
          </a:p>
          <a:p>
            <a:pPr fontAlgn="base">
              <a:spcBef>
                <a:spcPct val="0"/>
              </a:spcBef>
              <a:spcAft>
                <a:spcPct val="0"/>
              </a:spcAft>
              <a:buClr>
                <a:schemeClr val="accent6"/>
              </a:buClr>
            </a:pPr>
            <a:r>
              <a:rPr lang="en-US" altLang="es-CR" sz="1200" dirty="0">
                <a:solidFill>
                  <a:schemeClr val="accent6"/>
                </a:solidFill>
              </a:rPr>
              <a:t>Report:</a:t>
            </a:r>
          </a:p>
          <a:p>
            <a:pPr marL="400050" lvl="1" indent="-171450" fontAlgn="base">
              <a:spcBef>
                <a:spcPct val="0"/>
              </a:spcBef>
              <a:spcAft>
                <a:spcPct val="0"/>
              </a:spcAft>
              <a:buClr>
                <a:schemeClr val="accent6"/>
              </a:buClr>
              <a:buFont typeface="Arial" panose="020B0604020202020204" pitchFamily="34" charset="0"/>
              <a:buChar char="•"/>
            </a:pPr>
            <a:r>
              <a:rPr lang="en-US" sz="1200" dirty="0">
                <a:solidFill>
                  <a:schemeClr val="accent6"/>
                </a:solidFill>
              </a:rPr>
              <a:t>Provides evidence that the user needs and acceptance criteria were met</a:t>
            </a:r>
            <a:endParaRPr lang="en-US" altLang="es-CR" sz="1200" dirty="0">
              <a:solidFill>
                <a:schemeClr val="accent6"/>
              </a:solidFill>
            </a:endParaRP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Provides evidence that the device is safe and effective for use</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Documents participants, recommended improvements and non-conformances</a:t>
            </a:r>
            <a:endParaRPr lang="en-US" sz="1200" dirty="0">
              <a:solidFill>
                <a:schemeClr val="accent6"/>
              </a:solidFill>
            </a:endParaRPr>
          </a:p>
        </p:txBody>
      </p:sp>
    </p:spTree>
    <p:extLst>
      <p:ext uri="{BB962C8B-B14F-4D97-AF65-F5344CB8AC3E}">
        <p14:creationId xmlns:p14="http://schemas.microsoft.com/office/powerpoint/2010/main" val="318160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531343-12AF-49DB-B3C2-4ADF2D278F13}"/>
              </a:ext>
            </a:extLst>
          </p:cNvPr>
          <p:cNvSpPr>
            <a:spLocks noGrp="1"/>
          </p:cNvSpPr>
          <p:nvPr>
            <p:ph idx="1"/>
          </p:nvPr>
        </p:nvSpPr>
        <p:spPr>
          <a:xfrm>
            <a:off x="270723" y="1035051"/>
            <a:ext cx="8597505" cy="3850256"/>
          </a:xfrm>
        </p:spPr>
        <p:txBody>
          <a:bodyPr>
            <a:normAutofit/>
          </a:bodyPr>
          <a:lstStyle/>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dirty="0"/>
              <a:t>What is usability engineering in medical devices?</a:t>
            </a:r>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600" dirty="0"/>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dirty="0"/>
              <a:t>Why is it important?</a:t>
            </a:r>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600" dirty="0"/>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dirty="0"/>
              <a:t>Drivers: Thought leaders, U.S. &amp; International Standards</a:t>
            </a:r>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600" dirty="0"/>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3C71"/>
                </a:solidFill>
                <a:effectLst/>
                <a:uLnTx/>
                <a:uFillTx/>
                <a:latin typeface="Century Gothic" panose="020F0302020204030204"/>
                <a:ea typeface="+mn-ea"/>
                <a:cs typeface="+mn-cs"/>
              </a:rPr>
              <a:t>Medical Device users, use environments, tasks and device user interfaces</a:t>
            </a:r>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C71"/>
              </a:solidFill>
              <a:effectLst/>
              <a:uLnTx/>
              <a:uFillTx/>
              <a:latin typeface="Century Gothic" panose="020F0302020204030204"/>
              <a:ea typeface="+mn-ea"/>
              <a:cs typeface="+mn-cs"/>
            </a:endParaRPr>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dirty="0"/>
              <a:t>Integrating Human Factors / Usability Engineering deliverables into the product development lifecycle</a:t>
            </a:r>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1600" dirty="0"/>
          </a:p>
          <a:p>
            <a:pPr marL="526256" marR="0" lvl="0" indent="-2571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dirty="0"/>
              <a:t>Tailoring the effort </a:t>
            </a:r>
          </a:p>
          <a:p>
            <a:pPr marL="269081" marR="0" lvl="0" indent="0" algn="l" defTabSz="914400" rtl="0" eaLnBrk="1" fontAlgn="auto" latinLnBrk="0" hangingPunct="1">
              <a:lnSpc>
                <a:spcPct val="100000"/>
              </a:lnSpc>
              <a:spcBef>
                <a:spcPct val="20000"/>
              </a:spcBef>
              <a:spcAft>
                <a:spcPts val="0"/>
              </a:spcAft>
              <a:buClrTx/>
              <a:buSzTx/>
              <a:buNone/>
              <a:tabLst/>
              <a:defRPr/>
            </a:pPr>
            <a:endParaRPr lang="en-US" sz="1600" dirty="0"/>
          </a:p>
          <a:p>
            <a:pPr marL="0" indent="0">
              <a:buNone/>
            </a:pPr>
            <a:endParaRPr lang="en-US" dirty="0"/>
          </a:p>
        </p:txBody>
      </p:sp>
      <p:sp>
        <p:nvSpPr>
          <p:cNvPr id="3" name="Title 2">
            <a:extLst>
              <a:ext uri="{FF2B5EF4-FFF2-40B4-BE49-F238E27FC236}">
                <a16:creationId xmlns:a16="http://schemas.microsoft.com/office/drawing/2014/main" id="{9CA3AB90-FFFB-4CB9-8999-FCD6997446F2}"/>
              </a:ext>
            </a:extLst>
          </p:cNvPr>
          <p:cNvSpPr>
            <a:spLocks noGrp="1"/>
          </p:cNvSpPr>
          <p:nvPr>
            <p:ph type="title"/>
          </p:nvPr>
        </p:nvSpPr>
        <p:spPr/>
        <p:txBody>
          <a:bodyPr/>
          <a:lstStyle/>
          <a:p>
            <a:r>
              <a:rPr lang="en-US" sz="2000" dirty="0"/>
              <a:t>Agenda</a:t>
            </a:r>
          </a:p>
        </p:txBody>
      </p:sp>
      <p:sp>
        <p:nvSpPr>
          <p:cNvPr id="5" name="Slide Number Placeholder 4">
            <a:extLst>
              <a:ext uri="{FF2B5EF4-FFF2-40B4-BE49-F238E27FC236}">
                <a16:creationId xmlns:a16="http://schemas.microsoft.com/office/drawing/2014/main" id="{C261721E-FF37-4731-89EE-9B821C02B3F7}"/>
              </a:ext>
            </a:extLst>
          </p:cNvPr>
          <p:cNvSpPr>
            <a:spLocks noGrp="1"/>
          </p:cNvSpPr>
          <p:nvPr>
            <p:ph type="sldNum" sz="quarter" idx="11"/>
          </p:nvPr>
        </p:nvSpPr>
        <p:spPr/>
        <p:txBody>
          <a:bodyPr/>
          <a:lstStyle/>
          <a:p>
            <a:pPr defTabSz="685690"/>
            <a:fld id="{AACBA717-435E-4F7E-A3B1-CE204DDA93D5}" type="slidenum">
              <a:rPr lang="en-US">
                <a:solidFill>
                  <a:srgbClr val="003C71"/>
                </a:solidFill>
                <a:latin typeface="Century Gothic" panose="020F0302020204030204"/>
              </a:rPr>
              <a:pPr defTabSz="685690"/>
              <a:t>3</a:t>
            </a:fld>
            <a:endParaRPr lang="en-US" dirty="0">
              <a:solidFill>
                <a:srgbClr val="003C71"/>
              </a:solidFill>
              <a:latin typeface="Century Gothic" panose="020F0302020204030204"/>
            </a:endParaRPr>
          </a:p>
        </p:txBody>
      </p:sp>
    </p:spTree>
    <p:extLst>
      <p:ext uri="{BB962C8B-B14F-4D97-AF65-F5344CB8AC3E}">
        <p14:creationId xmlns:p14="http://schemas.microsoft.com/office/powerpoint/2010/main" val="312734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C95BE8-3E36-4D2C-BD08-BCD9B7ACBB1C}"/>
              </a:ext>
            </a:extLst>
          </p:cNvPr>
          <p:cNvSpPr>
            <a:spLocks noGrp="1"/>
          </p:cNvSpPr>
          <p:nvPr>
            <p:ph type="title"/>
          </p:nvPr>
        </p:nvSpPr>
        <p:spPr>
          <a:xfrm>
            <a:off x="857250" y="208986"/>
            <a:ext cx="7950200" cy="502444"/>
          </a:xfrm>
        </p:spPr>
        <p:txBody>
          <a:bodyPr/>
          <a:lstStyle/>
          <a:p>
            <a:r>
              <a:rPr lang="en-US" dirty="0">
                <a:solidFill>
                  <a:srgbClr val="003C71"/>
                </a:solidFill>
                <a:latin typeface="Century Gothic" panose="020F0302020204030204"/>
              </a:rPr>
              <a:t>HFE Summary Report</a:t>
            </a:r>
          </a:p>
        </p:txBody>
      </p:sp>
      <p:graphicFrame>
        <p:nvGraphicFramePr>
          <p:cNvPr id="4" name="Group 61">
            <a:extLst>
              <a:ext uri="{FF2B5EF4-FFF2-40B4-BE49-F238E27FC236}">
                <a16:creationId xmlns:a16="http://schemas.microsoft.com/office/drawing/2014/main" id="{966A1ECE-ED36-48A7-A708-D3DDA34B3373}"/>
              </a:ext>
            </a:extLst>
          </p:cNvPr>
          <p:cNvGraphicFramePr>
            <a:graphicFrameLocks/>
          </p:cNvGraphicFramePr>
          <p:nvPr>
            <p:extLst>
              <p:ext uri="{D42A27DB-BD31-4B8C-83A1-F6EECF244321}">
                <p14:modId xmlns:p14="http://schemas.microsoft.com/office/powerpoint/2010/main" val="143578143"/>
              </p:ext>
            </p:extLst>
          </p:nvPr>
        </p:nvGraphicFramePr>
        <p:xfrm>
          <a:off x="523663" y="1005213"/>
          <a:ext cx="8229602" cy="1987106"/>
        </p:xfrm>
        <a:graphic>
          <a:graphicData uri="http://schemas.openxmlformats.org/drawingml/2006/table">
            <a:tbl>
              <a:tblPr/>
              <a:tblGrid>
                <a:gridCol w="1271848">
                  <a:extLst>
                    <a:ext uri="{9D8B030D-6E8A-4147-A177-3AD203B41FA5}">
                      <a16:colId xmlns:a16="http://schemas.microsoft.com/office/drawing/2014/main" val="20000"/>
                    </a:ext>
                  </a:extLst>
                </a:gridCol>
                <a:gridCol w="1271848">
                  <a:extLst>
                    <a:ext uri="{9D8B030D-6E8A-4147-A177-3AD203B41FA5}">
                      <a16:colId xmlns:a16="http://schemas.microsoft.com/office/drawing/2014/main" val="20001"/>
                    </a:ext>
                  </a:extLst>
                </a:gridCol>
                <a:gridCol w="1421477">
                  <a:extLst>
                    <a:ext uri="{9D8B030D-6E8A-4147-A177-3AD203B41FA5}">
                      <a16:colId xmlns:a16="http://schemas.microsoft.com/office/drawing/2014/main" val="20002"/>
                    </a:ext>
                  </a:extLst>
                </a:gridCol>
                <a:gridCol w="1496290">
                  <a:extLst>
                    <a:ext uri="{9D8B030D-6E8A-4147-A177-3AD203B41FA5}">
                      <a16:colId xmlns:a16="http://schemas.microsoft.com/office/drawing/2014/main" val="20003"/>
                    </a:ext>
                  </a:extLst>
                </a:gridCol>
                <a:gridCol w="1460443">
                  <a:extLst>
                    <a:ext uri="{9D8B030D-6E8A-4147-A177-3AD203B41FA5}">
                      <a16:colId xmlns:a16="http://schemas.microsoft.com/office/drawing/2014/main" val="20004"/>
                    </a:ext>
                  </a:extLst>
                </a:gridCol>
                <a:gridCol w="1307696">
                  <a:extLst>
                    <a:ext uri="{9D8B030D-6E8A-4147-A177-3AD203B41FA5}">
                      <a16:colId xmlns:a16="http://schemas.microsoft.com/office/drawing/2014/main" val="20005"/>
                    </a:ext>
                  </a:extLst>
                </a:gridCol>
              </a:tblGrid>
              <a:tr h="2788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Definition</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endParaRPr kumimoji="0" lang="en-US" sz="1400" b="0" i="0" u="none" strike="noStrike" cap="none" normalizeH="0" baseline="0" dirty="0">
                        <a:ln>
                          <a:noFill/>
                        </a:ln>
                        <a:solidFill>
                          <a:schemeClr val="bg2"/>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Feasibility</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Development and Verification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ts val="24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chemeClr val="bg1"/>
                          </a:solidFill>
                          <a:effectLst/>
                          <a:latin typeface="+mn-lt"/>
                        </a:rPr>
                        <a:t>Validation</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6007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HFE/Usability </a:t>
                      </a:r>
                      <a:r>
                        <a:rPr kumimoji="0" lang="en-US" sz="1400" b="0" i="0" u="none" strike="noStrike" kern="1200" cap="none" normalizeH="0" baseline="0" dirty="0">
                          <a:ln>
                            <a:noFill/>
                          </a:ln>
                          <a:solidFill>
                            <a:schemeClr val="accent6"/>
                          </a:solidFill>
                          <a:effectLst/>
                          <a:latin typeface="+mn-lt"/>
                          <a:ea typeface="+mn-ea"/>
                          <a:cs typeface="+mn-cs"/>
                        </a:rPr>
                        <a:t>Engineering</a:t>
                      </a:r>
                      <a:r>
                        <a:rPr kumimoji="0" lang="en-US" sz="1400" b="0" i="0" u="none" strike="noStrike" cap="none" normalizeH="0" baseline="0" dirty="0">
                          <a:ln>
                            <a:noFill/>
                          </a:ln>
                          <a:solidFill>
                            <a:schemeClr val="accent6"/>
                          </a:solidFill>
                          <a:effectLst/>
                          <a:latin typeface="+mn-lt"/>
                        </a:rPr>
                        <a:t> Plan</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 Usability Engineering File</a:t>
                      </a:r>
                    </a:p>
                  </a:txBody>
                  <a:tcPr marL="45720" marR="45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Specification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 Related Risk Assessment (URRA)</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kern="1200" cap="none" normalizeH="0" baseline="0" dirty="0">
                          <a:ln>
                            <a:noFill/>
                          </a:ln>
                          <a:solidFill>
                            <a:schemeClr val="accent6"/>
                          </a:solidFill>
                          <a:effectLst/>
                          <a:latin typeface="+mn-lt"/>
                          <a:ea typeface="+mn-ea"/>
                          <a:cs typeface="+mn-cs"/>
                        </a:rPr>
                        <a:t>User Interface Specification</a:t>
                      </a:r>
                    </a:p>
                    <a:p>
                      <a:pPr marL="0" marR="0" lvl="0" indent="0" algn="l" defTabSz="914400" rtl="0" eaLnBrk="1" fontAlgn="base" latinLnBrk="0" hangingPunct="1">
                        <a:lnSpc>
                          <a:spcPct val="100000"/>
                        </a:lnSpc>
                        <a:spcBef>
                          <a:spcPct val="0"/>
                        </a:spcBef>
                        <a:spcAft>
                          <a:spcPct val="60000"/>
                        </a:spcAft>
                        <a:buClrTx/>
                        <a:buSzTx/>
                        <a:buFontTx/>
                        <a:buNone/>
                        <a:tabLst/>
                      </a:pPr>
                      <a:endParaRPr kumimoji="0" lang="en-US" sz="1400" b="0" i="0" u="none" strike="noStrike" cap="none" normalizeH="0" baseline="0" dirty="0">
                        <a:ln>
                          <a:noFill/>
                        </a:ln>
                        <a:solidFill>
                          <a:schemeClr val="accent6"/>
                        </a:solidFill>
                        <a:effectLst/>
                        <a:latin typeface="+mn-lt"/>
                      </a:endParaRP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Plans</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Formative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Summative Plan</a:t>
                      </a:r>
                    </a:p>
                  </a:txBody>
                  <a:tcPr marL="45720" marR="45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1"/>
                          </a:solidFill>
                          <a:effectLst/>
                          <a:latin typeface="+mn-lt"/>
                        </a:rPr>
                        <a:t>Summative Testing &amp; Reports</a:t>
                      </a:r>
                    </a:p>
                    <a:p>
                      <a:pPr marL="0" marR="0" lvl="0" indent="0" algn="l" defTabSz="914400" rtl="0" eaLnBrk="1" fontAlgn="base" latinLnBrk="0" hangingPunct="1">
                        <a:lnSpc>
                          <a:spcPct val="100000"/>
                        </a:lnSpc>
                        <a:spcBef>
                          <a:spcPct val="0"/>
                        </a:spcBef>
                        <a:spcAft>
                          <a:spcPct val="60000"/>
                        </a:spcAft>
                        <a:buClrTx/>
                        <a:buSzTx/>
                        <a:buFontTx/>
                        <a:buNone/>
                        <a:tabLst/>
                      </a:pPr>
                      <a:r>
                        <a:rPr kumimoji="0" lang="en-US" sz="1400" b="0" i="0" u="none" strike="noStrike" cap="none" normalizeH="0" baseline="0" dirty="0">
                          <a:ln>
                            <a:noFill/>
                          </a:ln>
                          <a:solidFill>
                            <a:schemeClr val="accent6"/>
                          </a:solidFill>
                          <a:effectLst/>
                          <a:latin typeface="+mn-lt"/>
                        </a:rPr>
                        <a:t>HFE/UE Summary Report</a:t>
                      </a:r>
                    </a:p>
                  </a:txBody>
                  <a:tcPr marL="45720" marR="45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 name="Line Callout 1 10">
            <a:extLst>
              <a:ext uri="{FF2B5EF4-FFF2-40B4-BE49-F238E27FC236}">
                <a16:creationId xmlns:a16="http://schemas.microsoft.com/office/drawing/2014/main" id="{2504DAD3-5295-44FF-AA00-FBFFAD562322}"/>
              </a:ext>
            </a:extLst>
          </p:cNvPr>
          <p:cNvSpPr/>
          <p:nvPr/>
        </p:nvSpPr>
        <p:spPr>
          <a:xfrm>
            <a:off x="1354630" y="3089697"/>
            <a:ext cx="7548070" cy="2053803"/>
          </a:xfrm>
          <a:prstGeom prst="borderCallout1">
            <a:avLst>
              <a:gd name="adj1" fmla="val -122"/>
              <a:gd name="adj2" fmla="val 99794"/>
              <a:gd name="adj3" fmla="val -4282"/>
              <a:gd name="adj4" fmla="val 80782"/>
            </a:avLst>
          </a:prstGeom>
          <a:solidFill>
            <a:schemeClr val="bg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accent1"/>
                </a:solidFill>
              </a:rPr>
              <a:t>HFE/UE Summary Report</a:t>
            </a:r>
          </a:p>
          <a:p>
            <a:pPr marL="400050" lvl="1" indent="-171450" fontAlgn="base">
              <a:spcBef>
                <a:spcPct val="0"/>
              </a:spcBef>
              <a:spcAft>
                <a:spcPct val="0"/>
              </a:spcAft>
              <a:buClr>
                <a:schemeClr val="accent6"/>
              </a:buClr>
              <a:buFont typeface="Arial" panose="020B0604020202020204" pitchFamily="34" charset="0"/>
              <a:buChar char="•"/>
            </a:pPr>
            <a:r>
              <a:rPr lang="en-US" altLang="es-CR" sz="1200" dirty="0">
                <a:solidFill>
                  <a:schemeClr val="accent6"/>
                </a:solidFill>
              </a:rPr>
              <a:t>Included in a premarket submission should provide information pertaining to device use safety and effectiveness in summary form. </a:t>
            </a:r>
          </a:p>
          <a:p>
            <a:pPr marL="400050" lvl="1" indent="-171450" fontAlgn="base">
              <a:spcBef>
                <a:spcPct val="0"/>
              </a:spcBef>
              <a:spcAft>
                <a:spcPct val="0"/>
              </a:spcAft>
              <a:buClr>
                <a:schemeClr val="accent6"/>
              </a:buClr>
              <a:buFont typeface="Arial" panose="020B0604020202020204" pitchFamily="34" charset="0"/>
              <a:buChar char="•"/>
            </a:pPr>
            <a:r>
              <a:rPr lang="en-US" sz="1200" dirty="0">
                <a:solidFill>
                  <a:schemeClr val="accent6"/>
                </a:solidFill>
              </a:rPr>
              <a:t>Discusses the safety-related HFE/UE considerations, issues, processes, resolutions, and conclusions.</a:t>
            </a:r>
          </a:p>
          <a:p>
            <a:pPr marL="400050" lvl="1" indent="-171450" fontAlgn="base">
              <a:spcBef>
                <a:spcPct val="0"/>
              </a:spcBef>
              <a:spcAft>
                <a:spcPct val="0"/>
              </a:spcAft>
              <a:buClr>
                <a:schemeClr val="accent6"/>
              </a:buClr>
              <a:buFont typeface="Arial" panose="020B0604020202020204" pitchFamily="34" charset="0"/>
              <a:buChar char="•"/>
            </a:pPr>
            <a:r>
              <a:rPr lang="en-US" sz="1200" dirty="0">
                <a:solidFill>
                  <a:schemeClr val="accent6"/>
                </a:solidFill>
              </a:rPr>
              <a:t>The level of detail of documentation submitted should be sufficient to describe the identification, evaluation, and final assessment of all serious use-related hazards for the device</a:t>
            </a:r>
          </a:p>
          <a:p>
            <a:pPr marL="400050" lvl="1" indent="-171450" fontAlgn="base">
              <a:spcBef>
                <a:spcPct val="0"/>
              </a:spcBef>
              <a:spcAft>
                <a:spcPct val="0"/>
              </a:spcAft>
              <a:buClr>
                <a:schemeClr val="accent6"/>
              </a:buClr>
              <a:buFont typeface="Arial" panose="020B0604020202020204" pitchFamily="34" charset="0"/>
              <a:buChar char="•"/>
            </a:pPr>
            <a:r>
              <a:rPr lang="en-US" sz="1200" dirty="0">
                <a:solidFill>
                  <a:schemeClr val="accent6"/>
                </a:solidFill>
              </a:rPr>
              <a:t>Materials used directly in the HF/UE process, including portions of risk analyses focusing on user interactions with the device and specific risk analysis processes, results and conclusions should be included</a:t>
            </a:r>
          </a:p>
        </p:txBody>
      </p:sp>
    </p:spTree>
    <p:extLst>
      <p:ext uri="{BB962C8B-B14F-4D97-AF65-F5344CB8AC3E}">
        <p14:creationId xmlns:p14="http://schemas.microsoft.com/office/powerpoint/2010/main" val="359938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1D40C-AFD8-4FDC-9E0C-BE09A54F2674}"/>
              </a:ext>
            </a:extLst>
          </p:cNvPr>
          <p:cNvSpPr>
            <a:spLocks noGrp="1"/>
          </p:cNvSpPr>
          <p:nvPr>
            <p:ph type="title"/>
          </p:nvPr>
        </p:nvSpPr>
        <p:spPr>
          <a:xfrm>
            <a:off x="908050" y="212329"/>
            <a:ext cx="7778750" cy="502444"/>
          </a:xfrm>
        </p:spPr>
        <p:txBody>
          <a:bodyPr/>
          <a:lstStyle/>
          <a:p>
            <a:r>
              <a:rPr lang="en-US" dirty="0">
                <a:solidFill>
                  <a:srgbClr val="003C71"/>
                </a:solidFill>
                <a:latin typeface="Century Gothic" panose="020F0302020204030204"/>
              </a:rPr>
              <a:t>Post Market Surveillance</a:t>
            </a:r>
          </a:p>
        </p:txBody>
      </p:sp>
      <p:sp>
        <p:nvSpPr>
          <p:cNvPr id="4" name="Rectangle 3">
            <a:extLst>
              <a:ext uri="{FF2B5EF4-FFF2-40B4-BE49-F238E27FC236}">
                <a16:creationId xmlns:a16="http://schemas.microsoft.com/office/drawing/2014/main" id="{CC2922D2-AB34-4A4A-B646-2D7E003385EA}"/>
              </a:ext>
            </a:extLst>
          </p:cNvPr>
          <p:cNvSpPr txBox="1">
            <a:spLocks noChangeArrowheads="1"/>
          </p:cNvSpPr>
          <p:nvPr/>
        </p:nvSpPr>
        <p:spPr bwMode="auto">
          <a:xfrm>
            <a:off x="457200" y="1035050"/>
            <a:ext cx="8229600" cy="3702050"/>
          </a:xfrm>
          <a:prstGeom prst="rect">
            <a:avLst/>
          </a:prstGeom>
          <a:solidFill>
            <a:schemeClr val="bg2">
              <a:lumMod val="40000"/>
              <a:lumOff val="60000"/>
            </a:schemeClr>
          </a:solidFill>
          <a:ln>
            <a:noFill/>
          </a:ln>
        </p:spPr>
        <p:txBody>
          <a:bodyPr vert="horz" wrap="square" lIns="0" tIns="0" rIns="0" bIns="0" numCol="1" anchor="t" anchorCtr="0" compatLnSpc="1">
            <a:prstTxWarp prst="textNoShape">
              <a:avLst/>
            </a:prstTxWarp>
            <a:normAutofit/>
          </a:bodyPr>
          <a:lstStyle>
            <a:lvl1pPr marL="171419" indent="-171419" algn="l" defTabSz="685674" rtl="0" eaLnBrk="0" fontAlgn="base" latinLnBrk="0" hangingPunct="0">
              <a:lnSpc>
                <a:spcPts val="2400"/>
              </a:lnSpc>
              <a:spcBef>
                <a:spcPct val="0"/>
              </a:spcBef>
              <a:spcAft>
                <a:spcPct val="0"/>
              </a:spcAft>
              <a:buFont typeface="Wingdings" pitchFamily="2" charset="2"/>
              <a:buChar char="•"/>
              <a:defRPr sz="2000" kern="1200">
                <a:solidFill>
                  <a:schemeClr val="tx1"/>
                </a:solidFill>
                <a:latin typeface="+mn-lt"/>
                <a:ea typeface="+mn-ea"/>
                <a:cs typeface="+mn-cs"/>
              </a:defRPr>
            </a:lvl1pPr>
            <a:lvl2pPr marL="190500" indent="-188913"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2pPr>
            <a:lvl3pPr marL="381000" indent="-188913"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3pPr>
            <a:lvl4pPr marL="573088" indent="-190500"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4pPr>
            <a:lvl5pPr marL="763588" indent="-188913" algn="l" defTabSz="685674" rtl="0" eaLnBrk="0" fontAlgn="base" latinLnBrk="0" hangingPunct="0">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5pPr>
            <a:lvl6pPr marL="12207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6pPr>
            <a:lvl7pPr marL="16779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7pPr>
            <a:lvl8pPr marL="21351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8pPr>
            <a:lvl9pPr marL="2592388" indent="-188913" algn="l" defTabSz="685674" rtl="0" eaLnBrk="1" fontAlgn="base" latinLnBrk="0" hangingPunct="1">
              <a:lnSpc>
                <a:spcPts val="2400"/>
              </a:lnSpc>
              <a:spcBef>
                <a:spcPct val="0"/>
              </a:spcBef>
              <a:spcAft>
                <a:spcPct val="0"/>
              </a:spcAft>
              <a:buClr>
                <a:schemeClr val="tx2"/>
              </a:buClr>
              <a:buFont typeface="Wingdings" pitchFamily="2" charset="2"/>
              <a:buChar char="§"/>
              <a:defRPr sz="2000" kern="1200">
                <a:solidFill>
                  <a:schemeClr val="tx1"/>
                </a:solidFill>
                <a:latin typeface="+mn-lt"/>
                <a:ea typeface="+mn-ea"/>
                <a:cs typeface="+mn-cs"/>
              </a:defRPr>
            </a:lvl9pPr>
          </a:lstStyle>
          <a:p>
            <a:pPr marL="0" indent="0" defTabSz="914400" eaLnBrk="1" hangingPunct="1">
              <a:buFont typeface="Wingdings" pitchFamily="2" charset="2"/>
              <a:buNone/>
              <a:defRPr/>
            </a:pPr>
            <a:r>
              <a:rPr lang="en-US" altLang="es-CR" sz="1600" kern="0" dirty="0">
                <a:solidFill>
                  <a:schemeClr val="accent6"/>
                </a:solidFill>
              </a:rPr>
              <a:t>Can include: </a:t>
            </a:r>
          </a:p>
          <a:p>
            <a:pPr marL="0" indent="0" defTabSz="914400" eaLnBrk="1" hangingPunct="1">
              <a:buFont typeface="Wingdings" pitchFamily="2" charset="2"/>
              <a:buNone/>
              <a:defRPr/>
            </a:pPr>
            <a:endParaRPr lang="en-US" altLang="es-CR" sz="1600" kern="0" dirty="0">
              <a:solidFill>
                <a:schemeClr val="accent6"/>
              </a:solidFill>
            </a:endParaRPr>
          </a:p>
          <a:p>
            <a:pPr lvl="2" defTabSz="914400" eaLnBrk="1" hangingPunct="1">
              <a:buClr>
                <a:srgbClr val="949EAA"/>
              </a:buClr>
              <a:buFont typeface="Arial" panose="020B0604020202020204" pitchFamily="34" charset="0"/>
              <a:buChar char="•"/>
              <a:defRPr/>
            </a:pPr>
            <a:r>
              <a:rPr lang="en-US" altLang="es-CR" sz="1600" kern="0" dirty="0">
                <a:solidFill>
                  <a:schemeClr val="accent6"/>
                </a:solidFill>
              </a:rPr>
              <a:t>Customer Visits</a:t>
            </a:r>
          </a:p>
          <a:p>
            <a:pPr lvl="2" defTabSz="914400" eaLnBrk="1" hangingPunct="1">
              <a:buClr>
                <a:srgbClr val="949EAA"/>
              </a:buClr>
              <a:buFont typeface="Arial" panose="020B0604020202020204" pitchFamily="34" charset="0"/>
              <a:buChar char="•"/>
              <a:defRPr/>
            </a:pPr>
            <a:r>
              <a:rPr lang="en-US" altLang="es-CR" sz="1600" kern="0" dirty="0">
                <a:solidFill>
                  <a:schemeClr val="accent6"/>
                </a:solidFill>
              </a:rPr>
              <a:t>Product Health Reviews </a:t>
            </a:r>
          </a:p>
          <a:p>
            <a:pPr lvl="4" defTabSz="914400" eaLnBrk="1" fontAlgn="auto" hangingPunct="1">
              <a:lnSpc>
                <a:spcPct val="100000"/>
              </a:lnSpc>
              <a:spcBef>
                <a:spcPts val="0"/>
              </a:spcBef>
              <a:spcAft>
                <a:spcPts val="0"/>
              </a:spcAft>
              <a:buClr>
                <a:srgbClr val="949EAA"/>
              </a:buClr>
              <a:buFont typeface="Arial" panose="020B0604020202020204" pitchFamily="34" charset="0"/>
              <a:buChar char="•"/>
              <a:defRPr/>
            </a:pPr>
            <a:r>
              <a:rPr lang="en-US" altLang="es-CR" sz="1600" kern="0" dirty="0">
                <a:solidFill>
                  <a:schemeClr val="accent6"/>
                </a:solidFill>
              </a:rPr>
              <a:t>Review of service call records, escalated customer accounts, field reports</a:t>
            </a:r>
          </a:p>
          <a:p>
            <a:pPr lvl="5" defTabSz="914400" fontAlgn="auto">
              <a:lnSpc>
                <a:spcPct val="100000"/>
              </a:lnSpc>
              <a:spcBef>
                <a:spcPts val="0"/>
              </a:spcBef>
              <a:spcAft>
                <a:spcPts val="0"/>
              </a:spcAft>
              <a:buClr>
                <a:srgbClr val="949EAA"/>
              </a:buClr>
              <a:buFont typeface="Arial" panose="020B0604020202020204" pitchFamily="34" charset="0"/>
              <a:buChar char="•"/>
              <a:defRPr/>
            </a:pPr>
            <a:r>
              <a:rPr lang="en-US" altLang="es-CR" sz="1600" kern="0" dirty="0">
                <a:solidFill>
                  <a:schemeClr val="accent6"/>
                </a:solidFill>
              </a:rPr>
              <a:t>Analyze new usability issues for safety risk</a:t>
            </a:r>
          </a:p>
          <a:p>
            <a:pPr lvl="5" defTabSz="914400" fontAlgn="auto">
              <a:lnSpc>
                <a:spcPct val="100000"/>
              </a:lnSpc>
              <a:spcBef>
                <a:spcPts val="0"/>
              </a:spcBef>
              <a:spcAft>
                <a:spcPts val="0"/>
              </a:spcAft>
              <a:buClr>
                <a:srgbClr val="949EAA"/>
              </a:buClr>
              <a:buFont typeface="Arial" panose="020B0604020202020204" pitchFamily="34" charset="0"/>
              <a:buChar char="•"/>
              <a:defRPr/>
            </a:pPr>
            <a:r>
              <a:rPr lang="en-US" altLang="es-CR" sz="1600" kern="0" dirty="0">
                <a:solidFill>
                  <a:schemeClr val="accent6"/>
                </a:solidFill>
              </a:rPr>
              <a:t>Communicate/Review with development team</a:t>
            </a:r>
          </a:p>
          <a:p>
            <a:pPr lvl="5" defTabSz="914400" fontAlgn="auto">
              <a:lnSpc>
                <a:spcPct val="100000"/>
              </a:lnSpc>
              <a:spcBef>
                <a:spcPts val="0"/>
              </a:spcBef>
              <a:spcAft>
                <a:spcPts val="0"/>
              </a:spcAft>
              <a:buClr>
                <a:srgbClr val="949EAA"/>
              </a:buClr>
              <a:buFont typeface="Arial" panose="020B0604020202020204" pitchFamily="34" charset="0"/>
              <a:buChar char="•"/>
              <a:defRPr/>
            </a:pPr>
            <a:r>
              <a:rPr lang="en-US" altLang="es-CR" sz="1600" kern="0" dirty="0">
                <a:solidFill>
                  <a:schemeClr val="accent6"/>
                </a:solidFill>
              </a:rPr>
              <a:t>Add to the product’s issue tracking system and roadmap for future releases of the product</a:t>
            </a:r>
          </a:p>
          <a:p>
            <a:pPr marL="192087" lvl="2" indent="0" defTabSz="914400" eaLnBrk="1" fontAlgn="auto" hangingPunct="1">
              <a:lnSpc>
                <a:spcPct val="100000"/>
              </a:lnSpc>
              <a:spcBef>
                <a:spcPts val="0"/>
              </a:spcBef>
              <a:spcAft>
                <a:spcPts val="0"/>
              </a:spcAft>
              <a:buClr>
                <a:srgbClr val="949EAA"/>
              </a:buClr>
              <a:buFontTx/>
              <a:buNone/>
              <a:defRPr/>
            </a:pPr>
            <a:endParaRPr lang="en-US" altLang="es-CR" sz="1600" kern="0" dirty="0">
              <a:solidFill>
                <a:schemeClr val="accent6"/>
              </a:solidFill>
            </a:endParaRPr>
          </a:p>
          <a:p>
            <a:pPr marL="192087" lvl="2" indent="0" defTabSz="914400" eaLnBrk="1" fontAlgn="auto" hangingPunct="1">
              <a:lnSpc>
                <a:spcPct val="100000"/>
              </a:lnSpc>
              <a:spcBef>
                <a:spcPts val="0"/>
              </a:spcBef>
              <a:spcAft>
                <a:spcPts val="0"/>
              </a:spcAft>
              <a:buClr>
                <a:srgbClr val="949EAA"/>
              </a:buClr>
              <a:buFontTx/>
              <a:buNone/>
              <a:defRPr/>
            </a:pPr>
            <a:r>
              <a:rPr lang="en-US" altLang="es-CR" sz="1600" kern="0" dirty="0">
                <a:solidFill>
                  <a:schemeClr val="accent6"/>
                </a:solidFill>
              </a:rPr>
              <a:t>Importance:</a:t>
            </a:r>
          </a:p>
          <a:p>
            <a:pPr lvl="5" fontAlgn="auto">
              <a:lnSpc>
                <a:spcPct val="100000"/>
              </a:lnSpc>
              <a:spcBef>
                <a:spcPts val="0"/>
              </a:spcBef>
              <a:spcAft>
                <a:spcPts val="0"/>
              </a:spcAft>
              <a:buClr>
                <a:srgbClr val="949EAA"/>
              </a:buClr>
              <a:buFont typeface="Arial" panose="020B0604020202020204" pitchFamily="34" charset="0"/>
              <a:buChar char="•"/>
              <a:defRPr/>
            </a:pPr>
            <a:r>
              <a:rPr lang="en-US" altLang="es-CR" sz="1600" kern="0" dirty="0">
                <a:solidFill>
                  <a:schemeClr val="accent6"/>
                </a:solidFill>
              </a:rPr>
              <a:t>Address known issues related to safety </a:t>
            </a:r>
          </a:p>
          <a:p>
            <a:pPr lvl="5" fontAlgn="auto">
              <a:lnSpc>
                <a:spcPct val="100000"/>
              </a:lnSpc>
              <a:spcBef>
                <a:spcPts val="0"/>
              </a:spcBef>
              <a:spcAft>
                <a:spcPts val="0"/>
              </a:spcAft>
              <a:buClr>
                <a:srgbClr val="949EAA"/>
              </a:buClr>
              <a:buFont typeface="Arial" panose="020B0604020202020204" pitchFamily="34" charset="0"/>
              <a:buChar char="•"/>
              <a:defRPr/>
            </a:pPr>
            <a:r>
              <a:rPr lang="en-US" altLang="es-CR" sz="1600" kern="0" dirty="0">
                <a:solidFill>
                  <a:schemeClr val="accent6"/>
                </a:solidFill>
              </a:rPr>
              <a:t>Products fielded 2008 and later need to comply with Annex C IEC62366</a:t>
            </a:r>
          </a:p>
          <a:p>
            <a:pPr lvl="5" fontAlgn="auto">
              <a:lnSpc>
                <a:spcPct val="100000"/>
              </a:lnSpc>
              <a:spcBef>
                <a:spcPts val="0"/>
              </a:spcBef>
              <a:spcAft>
                <a:spcPts val="0"/>
              </a:spcAft>
              <a:buClr>
                <a:srgbClr val="949EAA"/>
              </a:buClr>
              <a:buFont typeface="Arial" panose="020B0604020202020204" pitchFamily="34" charset="0"/>
              <a:buChar char="•"/>
              <a:defRPr/>
            </a:pPr>
            <a:r>
              <a:rPr lang="en-US" altLang="es-CR" sz="1600" kern="0" dirty="0">
                <a:solidFill>
                  <a:schemeClr val="accent6"/>
                </a:solidFill>
              </a:rPr>
              <a:t>Retrospective documentation</a:t>
            </a:r>
          </a:p>
          <a:p>
            <a:pPr marL="0" indent="0" defTabSz="914400" eaLnBrk="1" hangingPunct="1">
              <a:buFont typeface="Wingdings" pitchFamily="2" charset="2"/>
              <a:buNone/>
              <a:defRPr/>
            </a:pPr>
            <a:endParaRPr lang="en-US" altLang="es-CR" sz="1800" kern="0" dirty="0">
              <a:solidFill>
                <a:srgbClr val="000000"/>
              </a:solidFill>
              <a:latin typeface="Arial"/>
            </a:endParaRPr>
          </a:p>
        </p:txBody>
      </p:sp>
    </p:spTree>
    <p:extLst>
      <p:ext uri="{BB962C8B-B14F-4D97-AF65-F5344CB8AC3E}">
        <p14:creationId xmlns:p14="http://schemas.microsoft.com/office/powerpoint/2010/main" val="114087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3AB90-FFFB-4CB9-8999-FCD6997446F2}"/>
              </a:ext>
            </a:extLst>
          </p:cNvPr>
          <p:cNvSpPr>
            <a:spLocks noGrp="1"/>
          </p:cNvSpPr>
          <p:nvPr>
            <p:ph type="title"/>
          </p:nvPr>
        </p:nvSpPr>
        <p:spPr/>
        <p:txBody>
          <a:bodyPr/>
          <a:lstStyle/>
          <a:p>
            <a:r>
              <a:rPr lang="en-US" sz="2000" dirty="0"/>
              <a:t>What is usability engineering in medical devices?</a:t>
            </a:r>
          </a:p>
        </p:txBody>
      </p:sp>
      <p:sp>
        <p:nvSpPr>
          <p:cNvPr id="5" name="Slide Number Placeholder 4">
            <a:extLst>
              <a:ext uri="{FF2B5EF4-FFF2-40B4-BE49-F238E27FC236}">
                <a16:creationId xmlns:a16="http://schemas.microsoft.com/office/drawing/2014/main" id="{C261721E-FF37-4731-89EE-9B821C02B3F7}"/>
              </a:ext>
            </a:extLst>
          </p:cNvPr>
          <p:cNvSpPr>
            <a:spLocks noGrp="1"/>
          </p:cNvSpPr>
          <p:nvPr>
            <p:ph type="sldNum" sz="quarter" idx="11"/>
          </p:nvPr>
        </p:nvSpPr>
        <p:spPr/>
        <p:txBody>
          <a:bodyPr/>
          <a:lstStyle/>
          <a:p>
            <a:pPr marL="0" marR="0" lvl="0" indent="0" algn="r" defTabSz="685690" rtl="0" eaLnBrk="1" fontAlgn="auto" latinLnBrk="0" hangingPunct="1">
              <a:lnSpc>
                <a:spcPct val="100000"/>
              </a:lnSpc>
              <a:spcBef>
                <a:spcPts val="0"/>
              </a:spcBef>
              <a:spcAft>
                <a:spcPts val="0"/>
              </a:spcAft>
              <a:buClrTx/>
              <a:buSzTx/>
              <a:buFontTx/>
              <a:buNone/>
              <a:tabLst/>
              <a:defRPr/>
            </a:pPr>
            <a:fld id="{AACBA717-435E-4F7E-A3B1-CE204DDA93D5}" type="slidenum">
              <a:rPr kumimoji="0" lang="en-US" sz="675" b="0" i="0" u="none" strike="noStrike" kern="1200" cap="none" spc="0" normalizeH="0" baseline="0" noProof="0">
                <a:ln>
                  <a:noFill/>
                </a:ln>
                <a:solidFill>
                  <a:srgbClr val="003C71"/>
                </a:solidFill>
                <a:effectLst/>
                <a:uLnTx/>
                <a:uFillTx/>
                <a:latin typeface="Century Gothic" panose="020F0302020204030204"/>
                <a:ea typeface="+mn-ea"/>
                <a:cs typeface="+mn-cs"/>
              </a:rPr>
              <a:pPr marL="0" marR="0" lvl="0" indent="0" algn="r" defTabSz="685690" rtl="0" eaLnBrk="1" fontAlgn="auto" latinLnBrk="0" hangingPunct="1">
                <a:lnSpc>
                  <a:spcPct val="100000"/>
                </a:lnSpc>
                <a:spcBef>
                  <a:spcPts val="0"/>
                </a:spcBef>
                <a:spcAft>
                  <a:spcPts val="0"/>
                </a:spcAft>
                <a:buClrTx/>
                <a:buSzTx/>
                <a:buFontTx/>
                <a:buNone/>
                <a:tabLst/>
                <a:defRPr/>
              </a:pPr>
              <a:t>4</a:t>
            </a:fld>
            <a:endParaRPr kumimoji="0" lang="en-US" sz="675" b="0" i="0" u="none" strike="noStrike" kern="1200" cap="none" spc="0" normalizeH="0" baseline="0" noProof="0" dirty="0">
              <a:ln>
                <a:noFill/>
              </a:ln>
              <a:solidFill>
                <a:srgbClr val="003C71"/>
              </a:solidFill>
              <a:effectLst/>
              <a:uLnTx/>
              <a:uFillTx/>
              <a:latin typeface="Century Gothic" panose="020F0302020204030204"/>
              <a:ea typeface="+mn-ea"/>
              <a:cs typeface="+mn-cs"/>
            </a:endParaRPr>
          </a:p>
        </p:txBody>
      </p:sp>
      <p:sp>
        <p:nvSpPr>
          <p:cNvPr id="6" name="Content Placeholder 2">
            <a:extLst>
              <a:ext uri="{FF2B5EF4-FFF2-40B4-BE49-F238E27FC236}">
                <a16:creationId xmlns:a16="http://schemas.microsoft.com/office/drawing/2014/main" id="{E54C005C-1CDB-448A-9415-3C6AFF93A674}"/>
              </a:ext>
            </a:extLst>
          </p:cNvPr>
          <p:cNvSpPr txBox="1">
            <a:spLocks/>
          </p:cNvSpPr>
          <p:nvPr/>
        </p:nvSpPr>
        <p:spPr bwMode="gray">
          <a:xfrm>
            <a:off x="286173" y="1036705"/>
            <a:ext cx="8571654" cy="3716724"/>
          </a:xfrm>
          <a:prstGeom prst="rect">
            <a:avLst/>
          </a:prstGeom>
          <a:solidFill>
            <a:schemeClr val="bg2"/>
          </a:solidFill>
          <a:ln w="9525">
            <a:noFill/>
            <a:miter lim="800000"/>
            <a:headEnd/>
            <a:tailEnd/>
          </a:ln>
        </p:spPr>
        <p:txBody>
          <a:bodyPr vert="horz" wrap="square" lIns="0" tIns="0" rIns="0" bIns="0" numCol="1" rtlCol="0" anchor="t" anchorCtr="0" compatLnSpc="1">
            <a:prstTxWarp prst="textNoShape">
              <a:avLst/>
            </a:prstTxWarp>
            <a:noAutofit/>
          </a:bodyPr>
          <a:lstStyle>
            <a:lvl1pPr marL="0" marR="0" indent="0" algn="l" defTabSz="914400" rtl="0" eaLnBrk="1" fontAlgn="base" latinLnBrk="0" hangingPunct="1">
              <a:lnSpc>
                <a:spcPct val="110000"/>
              </a:lnSpc>
              <a:spcBef>
                <a:spcPct val="0"/>
              </a:spcBef>
              <a:spcAft>
                <a:spcPct val="0"/>
              </a:spcAft>
              <a:buClr>
                <a:srgbClr val="879BAA"/>
              </a:buClr>
              <a:buSzTx/>
              <a:buFont typeface="Arial" pitchFamily="34" charset="0"/>
              <a:buNone/>
              <a:tabLst/>
              <a:defRPr lang="de-DE" sz="2000" kern="1200">
                <a:solidFill>
                  <a:schemeClr val="accent2"/>
                </a:solidFill>
                <a:latin typeface="+mn-lt"/>
                <a:ea typeface="+mn-ea"/>
                <a:cs typeface="+mn-cs"/>
              </a:defRPr>
            </a:lvl1pPr>
            <a:lvl2pPr marL="179388" marR="0" indent="-177800" algn="l" defTabSz="914400" rtl="0" eaLnBrk="1" fontAlgn="base" latinLnBrk="0" hangingPunct="1">
              <a:lnSpc>
                <a:spcPct val="110000"/>
              </a:lnSpc>
              <a:spcBef>
                <a:spcPct val="0"/>
              </a:spcBef>
              <a:spcAft>
                <a:spcPct val="0"/>
              </a:spcAft>
              <a:buClr>
                <a:srgbClr val="879BAA"/>
              </a:buClr>
              <a:buSzTx/>
              <a:buFontTx/>
              <a:buChar char="•"/>
              <a:tabLst/>
              <a:defRPr lang="de-DE" sz="2000" kern="1200" smtClean="0">
                <a:solidFill>
                  <a:schemeClr val="accent2"/>
                </a:solidFill>
                <a:latin typeface="+mn-lt"/>
                <a:ea typeface="+mn-ea"/>
                <a:cs typeface="+mn-cs"/>
              </a:defRPr>
            </a:lvl2pPr>
            <a:lvl3pPr marL="358775" marR="0" indent="-177800" algn="l" defTabSz="914400" rtl="0" eaLnBrk="1" fontAlgn="base" latinLnBrk="0" hangingPunct="1">
              <a:lnSpc>
                <a:spcPct val="110000"/>
              </a:lnSpc>
              <a:spcBef>
                <a:spcPct val="0"/>
              </a:spcBef>
              <a:spcAft>
                <a:spcPct val="0"/>
              </a:spcAft>
              <a:buClr>
                <a:srgbClr val="879BAA"/>
              </a:buClr>
              <a:buSzTx/>
              <a:buFontTx/>
              <a:buChar char="•"/>
              <a:tabLst/>
              <a:defRPr lang="de-DE" sz="2000" kern="1200" smtClean="0">
                <a:solidFill>
                  <a:schemeClr val="accent2"/>
                </a:solidFill>
                <a:latin typeface="+mn-lt"/>
                <a:ea typeface="+mn-ea"/>
                <a:cs typeface="+mn-cs"/>
              </a:defRPr>
            </a:lvl3pPr>
            <a:lvl4pPr marL="538163" marR="0" indent="-177800" algn="l" defTabSz="914400" rtl="0" eaLnBrk="1" fontAlgn="base" latinLnBrk="0" hangingPunct="1">
              <a:lnSpc>
                <a:spcPct val="110000"/>
              </a:lnSpc>
              <a:spcBef>
                <a:spcPct val="0"/>
              </a:spcBef>
              <a:spcAft>
                <a:spcPct val="0"/>
              </a:spcAft>
              <a:buClr>
                <a:srgbClr val="879BAA"/>
              </a:buClr>
              <a:buSzTx/>
              <a:buFontTx/>
              <a:buChar char="•"/>
              <a:tabLst/>
              <a:defRPr lang="de-DE" sz="2000" kern="1200" smtClean="0">
                <a:solidFill>
                  <a:schemeClr val="accent2"/>
                </a:solidFill>
                <a:latin typeface="+mn-lt"/>
                <a:ea typeface="+mn-ea"/>
                <a:cs typeface="+mn-cs"/>
              </a:defRPr>
            </a:lvl4pPr>
            <a:lvl5pPr marL="717550" marR="0" indent="-177800" algn="l" defTabSz="914400" rtl="0" eaLnBrk="1" fontAlgn="base" latinLnBrk="0" hangingPunct="1">
              <a:lnSpc>
                <a:spcPct val="110000"/>
              </a:lnSpc>
              <a:spcBef>
                <a:spcPct val="0"/>
              </a:spcBef>
              <a:spcAft>
                <a:spcPct val="0"/>
              </a:spcAft>
              <a:buClr>
                <a:srgbClr val="879BAA"/>
              </a:buClr>
              <a:buSzTx/>
              <a:buFontTx/>
              <a:buChar char="•"/>
              <a:tabLst/>
              <a:defRPr lang="de-DE" sz="2000" kern="1200">
                <a:solidFill>
                  <a:schemeClr val="accent2"/>
                </a:solidFill>
                <a:latin typeface="+mn-lt"/>
                <a:ea typeface="+mn-ea"/>
                <a:cs typeface="+mn-cs"/>
              </a:defRPr>
            </a:lvl5pPr>
            <a:lvl6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6pPr>
            <a:lvl7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7pPr>
            <a:lvl8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8pPr>
            <a:lvl9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9pPr>
          </a:lstStyle>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r>
              <a:rPr lang="en-US" sz="1800" dirty="0">
                <a:solidFill>
                  <a:schemeClr val="tx2"/>
                </a:solidFill>
                <a:latin typeface="+mj-lt"/>
                <a:ea typeface="+mj-ea"/>
                <a:cs typeface="+mj-cs"/>
              </a:rPr>
              <a:t>The application of knowledge about human behavior, abilities, limitations, and other characteristics of medical device users to the design of medical devices </a:t>
            </a:r>
          </a:p>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endParaRPr lang="en-US" sz="1800" dirty="0">
              <a:solidFill>
                <a:schemeClr val="tx2"/>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endParaRPr lang="en-US" sz="1800" dirty="0">
              <a:solidFill>
                <a:schemeClr val="tx2"/>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r>
              <a:rPr lang="en-US" sz="1800" dirty="0">
                <a:solidFill>
                  <a:schemeClr val="tx2"/>
                </a:solidFill>
                <a:latin typeface="+mj-lt"/>
                <a:ea typeface="+mj-ea"/>
                <a:cs typeface="+mj-cs"/>
              </a:rPr>
              <a:t>Including mechanical and software driven user interfaces, systems, tasks, user documentation, and user training to enhance and demonstrate </a:t>
            </a:r>
            <a:r>
              <a:rPr lang="en-US" sz="2400" dirty="0">
                <a:solidFill>
                  <a:schemeClr val="accent3"/>
                </a:solidFill>
                <a:latin typeface="+mj-lt"/>
                <a:ea typeface="+mj-ea"/>
                <a:cs typeface="+mj-cs"/>
              </a:rPr>
              <a:t>safe</a:t>
            </a:r>
            <a:r>
              <a:rPr lang="en-US" sz="1800" dirty="0">
                <a:solidFill>
                  <a:schemeClr val="tx2"/>
                </a:solidFill>
                <a:latin typeface="+mj-lt"/>
                <a:ea typeface="+mj-ea"/>
                <a:cs typeface="+mj-cs"/>
              </a:rPr>
              <a:t> and </a:t>
            </a:r>
            <a:r>
              <a:rPr lang="en-US" sz="2400" dirty="0">
                <a:solidFill>
                  <a:schemeClr val="accent3"/>
                </a:solidFill>
                <a:latin typeface="+mj-lt"/>
                <a:ea typeface="+mj-ea"/>
                <a:cs typeface="+mj-cs"/>
              </a:rPr>
              <a:t>effective</a:t>
            </a:r>
            <a:r>
              <a:rPr lang="en-US" sz="1800" dirty="0">
                <a:solidFill>
                  <a:schemeClr val="tx2"/>
                </a:solidFill>
                <a:latin typeface="+mj-lt"/>
                <a:ea typeface="+mj-ea"/>
                <a:cs typeface="+mj-cs"/>
              </a:rPr>
              <a:t> use. </a:t>
            </a:r>
          </a:p>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endParaRPr lang="en-US" sz="1800" dirty="0">
              <a:solidFill>
                <a:schemeClr val="tx2"/>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endParaRPr lang="en-US" sz="1800" dirty="0">
              <a:solidFill>
                <a:schemeClr val="tx2"/>
              </a:solidFill>
              <a:latin typeface="+mj-lt"/>
              <a:ea typeface="+mj-ea"/>
              <a:cs typeface="+mj-cs"/>
            </a:endParaRPr>
          </a:p>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r>
              <a:rPr lang="en-US" sz="1800" dirty="0">
                <a:solidFill>
                  <a:schemeClr val="tx2"/>
                </a:solidFill>
                <a:latin typeface="+mj-lt"/>
                <a:ea typeface="+mj-ea"/>
                <a:cs typeface="+mj-cs"/>
              </a:rPr>
              <a:t>Human factors engineering and usability engineering can be considered to be synonymous</a:t>
            </a:r>
          </a:p>
          <a:p>
            <a:pPr marL="0" marR="0" lvl="0" indent="0" defTabSz="914400" rtl="0" eaLnBrk="1" fontAlgn="base" latinLnBrk="0" hangingPunct="1">
              <a:lnSpc>
                <a:spcPct val="100000"/>
              </a:lnSpc>
              <a:spcBef>
                <a:spcPct val="0"/>
              </a:spcBef>
              <a:spcAft>
                <a:spcPct val="0"/>
              </a:spcAft>
              <a:buClrTx/>
              <a:buSzTx/>
              <a:buFont typeface="Arial" pitchFamily="34" charset="0"/>
              <a:buNone/>
              <a:tabLst/>
              <a:defRPr/>
            </a:pPr>
            <a:endParaRPr lang="en-US" sz="1800" dirty="0">
              <a:solidFill>
                <a:schemeClr val="tx2"/>
              </a:solidFill>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2400" b="0" i="0" u="none" strike="noStrike" kern="1200" cap="none" spc="0" normalizeH="0" baseline="0" noProof="0" dirty="0">
              <a:ln>
                <a:noFill/>
              </a:ln>
              <a:solidFill>
                <a:srgbClr val="53565A"/>
              </a:solidFill>
              <a:effectLst/>
              <a:uLnTx/>
              <a:uFillTx/>
              <a:latin typeface="Arial"/>
              <a:ea typeface="+mn-ea"/>
              <a:cs typeface="+mn-cs"/>
            </a:endParaRPr>
          </a:p>
        </p:txBody>
      </p:sp>
    </p:spTree>
    <p:extLst>
      <p:ext uri="{BB962C8B-B14F-4D97-AF65-F5344CB8AC3E}">
        <p14:creationId xmlns:p14="http://schemas.microsoft.com/office/powerpoint/2010/main" val="15680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28E876-28F2-454F-8D4C-8E260679AB22}"/>
              </a:ext>
            </a:extLst>
          </p:cNvPr>
          <p:cNvSpPr>
            <a:spLocks noGrp="1"/>
          </p:cNvSpPr>
          <p:nvPr>
            <p:ph type="title"/>
          </p:nvPr>
        </p:nvSpPr>
        <p:spPr>
          <a:xfrm>
            <a:off x="1001486" y="215529"/>
            <a:ext cx="8229600" cy="502444"/>
          </a:xfrm>
        </p:spPr>
        <p:txBody>
          <a:bodyPr/>
          <a:lstStyle/>
          <a:p>
            <a:r>
              <a:rPr lang="en-US" sz="2000" dirty="0">
                <a:solidFill>
                  <a:schemeClr val="tx2"/>
                </a:solidFill>
                <a:latin typeface="+mj-lt"/>
                <a:ea typeface="+mj-ea"/>
                <a:cs typeface="+mj-cs"/>
              </a:rPr>
              <a:t>Why is it important?</a:t>
            </a:r>
          </a:p>
        </p:txBody>
      </p:sp>
      <p:sp>
        <p:nvSpPr>
          <p:cNvPr id="4" name="Rectangle 2">
            <a:extLst>
              <a:ext uri="{FF2B5EF4-FFF2-40B4-BE49-F238E27FC236}">
                <a16:creationId xmlns:a16="http://schemas.microsoft.com/office/drawing/2014/main" id="{A25C0367-256E-4B1E-8055-AF6006E6030B}"/>
              </a:ext>
            </a:extLst>
          </p:cNvPr>
          <p:cNvSpPr txBox="1">
            <a:spLocks noChangeArrowheads="1"/>
          </p:cNvSpPr>
          <p:nvPr/>
        </p:nvSpPr>
        <p:spPr bwMode="auto">
          <a:xfrm>
            <a:off x="387033" y="2971651"/>
            <a:ext cx="6021023" cy="1796292"/>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endParaRPr lang="en-US" altLang="es-CR" sz="1600" dirty="0">
              <a:latin typeface="Open Sans Light" panose="020B0306030504020204"/>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r>
              <a:rPr lang="en-US" altLang="es-CR" sz="1800" dirty="0">
                <a:solidFill>
                  <a:schemeClr val="tx2"/>
                </a:solidFill>
                <a:latin typeface="+mj-lt"/>
                <a:ea typeface="+mj-ea"/>
                <a:cs typeface="+mj-cs"/>
              </a:rPr>
              <a:t>A failure to apply human factors principles is a key aspect of most adverse events in health care.</a:t>
            </a: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endParaRPr lang="en-US" altLang="es-CR" sz="1800" dirty="0">
              <a:solidFill>
                <a:schemeClr val="tx2"/>
              </a:solidFill>
              <a:latin typeface="+mj-lt"/>
              <a:ea typeface="+mj-ea"/>
              <a:cs typeface="+mj-cs"/>
            </a:endParaRPr>
          </a:p>
          <a:p>
            <a:pPr marL="360363" lvl="1" indent="-358775" eaLnBrk="1" hangingPunct="1">
              <a:lnSpc>
                <a:spcPct val="100000"/>
              </a:lnSpc>
              <a:spcBef>
                <a:spcPts val="0"/>
              </a:spcBef>
              <a:spcAft>
                <a:spcPts val="0"/>
              </a:spcAft>
              <a:buClrTx/>
              <a:buSzPct val="75000"/>
              <a:buFont typeface="Arial" panose="020B0604020202020204" pitchFamily="34" charset="0"/>
              <a:buChar char="•"/>
              <a:defRPr/>
            </a:pPr>
            <a:r>
              <a:rPr lang="en-US" altLang="es-CR" sz="1800" dirty="0">
                <a:solidFill>
                  <a:srgbClr val="003C71"/>
                </a:solidFill>
              </a:rPr>
              <a:t>Key regulatory bodies (CE and FDA) are auditing for usability with respect to safety. </a:t>
            </a: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endParaRPr lang="en-US" altLang="es-CR" sz="1800" dirty="0">
              <a:solidFill>
                <a:schemeClr val="tx2"/>
              </a:solidFill>
              <a:latin typeface="+mj-lt"/>
              <a:ea typeface="+mj-ea"/>
              <a:cs typeface="+mj-cs"/>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endParaRPr lang="en-US" altLang="es-CR" sz="1600" dirty="0">
              <a:latin typeface="Open Sans Light" panose="020B0306030504020204"/>
            </a:endParaRPr>
          </a:p>
        </p:txBody>
      </p:sp>
      <p:sp>
        <p:nvSpPr>
          <p:cNvPr id="7" name="TextBox 6">
            <a:extLst>
              <a:ext uri="{FF2B5EF4-FFF2-40B4-BE49-F238E27FC236}">
                <a16:creationId xmlns:a16="http://schemas.microsoft.com/office/drawing/2014/main" id="{D29DDC81-3807-4CE3-80B6-F6517B91BED6}"/>
              </a:ext>
            </a:extLst>
          </p:cNvPr>
          <p:cNvSpPr txBox="1"/>
          <p:nvPr/>
        </p:nvSpPr>
        <p:spPr>
          <a:xfrm>
            <a:off x="548639" y="1154192"/>
            <a:ext cx="7971261" cy="1538883"/>
          </a:xfrm>
          <a:prstGeom prst="rect">
            <a:avLst/>
          </a:prstGeom>
          <a:noFill/>
        </p:spPr>
        <p:txBody>
          <a:bodyPr wrap="square" rtlCol="0">
            <a:spAutoFit/>
          </a:bodyPr>
          <a:lstStyle/>
          <a:p>
            <a:pPr algn="ctr"/>
            <a:r>
              <a:rPr lang="en-US" dirty="0">
                <a:solidFill>
                  <a:schemeClr val="tx2"/>
                </a:solidFill>
                <a:latin typeface="+mj-lt"/>
                <a:ea typeface="+mj-ea"/>
                <a:cs typeface="+mj-cs"/>
              </a:rPr>
              <a:t>According to FDA data, about </a:t>
            </a:r>
            <a:r>
              <a:rPr lang="en-US" sz="2000" b="1" i="1" dirty="0">
                <a:solidFill>
                  <a:srgbClr val="C00000"/>
                </a:solidFill>
              </a:rPr>
              <a:t>a third of medical device failures </a:t>
            </a:r>
            <a:r>
              <a:rPr lang="en-US" dirty="0">
                <a:solidFill>
                  <a:schemeClr val="tx2"/>
                </a:solidFill>
                <a:latin typeface="+mj-lt"/>
                <a:ea typeface="+mj-ea"/>
                <a:cs typeface="+mj-cs"/>
              </a:rPr>
              <a:t>that result in suboptimal treatment, injuries or deaths appear to be the result of </a:t>
            </a:r>
            <a:r>
              <a:rPr lang="en-US" sz="2000" b="1" i="1" dirty="0">
                <a:solidFill>
                  <a:srgbClr val="C00000"/>
                </a:solidFill>
              </a:rPr>
              <a:t>“use errors” </a:t>
            </a:r>
            <a:r>
              <a:rPr lang="en-US" dirty="0">
                <a:solidFill>
                  <a:schemeClr val="tx2"/>
                </a:solidFill>
                <a:latin typeface="+mj-lt"/>
                <a:ea typeface="+mj-ea"/>
                <a:cs typeface="+mj-cs"/>
              </a:rPr>
              <a:t>rather than strict manufacturing flaws.</a:t>
            </a:r>
          </a:p>
          <a:p>
            <a:pPr algn="ctr"/>
            <a:endParaRPr lang="en-US" sz="2000" i="1" dirty="0">
              <a:latin typeface="Open Sans Light" panose="020B0306030504020204" pitchFamily="34" charset="0"/>
            </a:endParaRPr>
          </a:p>
          <a:p>
            <a:r>
              <a:rPr lang="en-US" sz="1600" dirty="0">
                <a:latin typeface="Open Sans Light" panose="020B0306030504020204" pitchFamily="34" charset="0"/>
              </a:rPr>
              <a:t>Health News Daily, March 9, 2010</a:t>
            </a:r>
          </a:p>
        </p:txBody>
      </p:sp>
      <p:pic>
        <p:nvPicPr>
          <p:cNvPr id="8" name="Picture 7">
            <a:extLst>
              <a:ext uri="{FF2B5EF4-FFF2-40B4-BE49-F238E27FC236}">
                <a16:creationId xmlns:a16="http://schemas.microsoft.com/office/drawing/2014/main" id="{D6E04E9F-46E5-4DB5-A0D2-A1C602C26E32}"/>
              </a:ext>
            </a:extLst>
          </p:cNvPr>
          <p:cNvPicPr>
            <a:picLocks noChangeAspect="1"/>
          </p:cNvPicPr>
          <p:nvPr/>
        </p:nvPicPr>
        <p:blipFill>
          <a:blip r:embed="rId3"/>
          <a:stretch>
            <a:fillRect/>
          </a:stretch>
        </p:blipFill>
        <p:spPr>
          <a:xfrm>
            <a:off x="6515418" y="2192061"/>
            <a:ext cx="2079943" cy="1069875"/>
          </a:xfrm>
          <a:prstGeom prst="rect">
            <a:avLst/>
          </a:prstGeom>
        </p:spPr>
      </p:pic>
      <p:pic>
        <p:nvPicPr>
          <p:cNvPr id="6" name="Picture 3">
            <a:extLst>
              <a:ext uri="{FF2B5EF4-FFF2-40B4-BE49-F238E27FC236}">
                <a16:creationId xmlns:a16="http://schemas.microsoft.com/office/drawing/2014/main" id="{EFC8F112-08C3-4AD7-B96A-D1651A8782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2151" y="3467828"/>
            <a:ext cx="1541163" cy="14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30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1A464-AF5F-449F-B6DC-6D4936E49740}"/>
              </a:ext>
            </a:extLst>
          </p:cNvPr>
          <p:cNvSpPr>
            <a:spLocks noGrp="1"/>
          </p:cNvSpPr>
          <p:nvPr>
            <p:ph type="title"/>
          </p:nvPr>
        </p:nvSpPr>
        <p:spPr>
          <a:xfrm>
            <a:off x="827314" y="202635"/>
            <a:ext cx="7670800" cy="502444"/>
          </a:xfrm>
        </p:spPr>
        <p:txBody>
          <a:bodyPr/>
          <a:lstStyle/>
          <a:p>
            <a:r>
              <a:rPr lang="en-US" sz="2000" dirty="0">
                <a:solidFill>
                  <a:schemeClr val="tx2"/>
                </a:solidFill>
                <a:latin typeface="+mj-lt"/>
                <a:ea typeface="+mj-ea"/>
                <a:cs typeface="+mj-cs"/>
              </a:rPr>
              <a:t>Drivers – Thought leaders</a:t>
            </a:r>
          </a:p>
        </p:txBody>
      </p:sp>
      <p:sp>
        <p:nvSpPr>
          <p:cNvPr id="4" name="Rectangle 3">
            <a:extLst>
              <a:ext uri="{FF2B5EF4-FFF2-40B4-BE49-F238E27FC236}">
                <a16:creationId xmlns:a16="http://schemas.microsoft.com/office/drawing/2014/main" id="{CE729B93-02D4-4AD4-913D-577CE0E0B70F}"/>
              </a:ext>
            </a:extLst>
          </p:cNvPr>
          <p:cNvSpPr txBox="1">
            <a:spLocks noChangeArrowheads="1"/>
          </p:cNvSpPr>
          <p:nvPr/>
        </p:nvSpPr>
        <p:spPr bwMode="gray">
          <a:xfrm>
            <a:off x="457200" y="1034259"/>
            <a:ext cx="8229600" cy="3748198"/>
          </a:xfrm>
          <a:prstGeom prst="rect">
            <a:avLst/>
          </a:prstGeom>
          <a:solidFill>
            <a:schemeClr val="bg2"/>
          </a:solidFill>
        </p:spPr>
        <p:txBody>
          <a:bodyPr vert="horz" lIns="0" tIns="0" rIns="0" bIns="0" rtlCol="0">
            <a:noAutofit/>
          </a:bodyPr>
          <a:lstStyle>
            <a:lvl1pPr marL="0" indent="0" algn="l" defTabSz="914400" rtl="0" eaLnBrk="1" latinLnBrk="0" hangingPunct="1">
              <a:spcBef>
                <a:spcPts val="0"/>
              </a:spcBef>
              <a:spcAft>
                <a:spcPts val="300"/>
              </a:spcAft>
              <a:buFont typeface="Arial" pitchFamily="34" charset="0"/>
              <a:buNone/>
              <a:defRPr sz="2000" kern="1200">
                <a:solidFill>
                  <a:schemeClr val="accent2"/>
                </a:solidFill>
                <a:latin typeface="+mn-lt"/>
                <a:ea typeface="+mn-ea"/>
                <a:cs typeface="+mn-cs"/>
              </a:defRPr>
            </a:lvl1pPr>
            <a:lvl2pPr marL="360000" indent="-360000" algn="l" defTabSz="914400" rtl="0" eaLnBrk="1" latinLnBrk="0" hangingPunct="1">
              <a:spcBef>
                <a:spcPts val="0"/>
              </a:spcBef>
              <a:spcAft>
                <a:spcPts val="600"/>
              </a:spcAft>
              <a:buClr>
                <a:schemeClr val="accent1"/>
              </a:buClr>
              <a:buSzPct val="75000"/>
              <a:buFont typeface="Wingdings" pitchFamily="2" charset="2"/>
              <a:buChar char=""/>
              <a:defRPr sz="2000" kern="1200">
                <a:solidFill>
                  <a:schemeClr val="accent2"/>
                </a:solidFill>
                <a:latin typeface="+mn-lt"/>
                <a:ea typeface="+mn-ea"/>
                <a:cs typeface="+mn-cs"/>
              </a:defRPr>
            </a:lvl2pPr>
            <a:lvl3pPr marL="720000" indent="-360000" algn="l" defTabSz="914400" rtl="0" eaLnBrk="1" latinLnBrk="0" hangingPunct="1">
              <a:spcBef>
                <a:spcPts val="0"/>
              </a:spcBef>
              <a:spcAft>
                <a:spcPts val="600"/>
              </a:spcAft>
              <a:buClr>
                <a:schemeClr val="accent1"/>
              </a:buClr>
              <a:buSzPct val="65000"/>
              <a:buFont typeface="Wingdings" pitchFamily="2" charset="2"/>
              <a:buChar char=""/>
              <a:defRPr sz="2000" kern="1200">
                <a:solidFill>
                  <a:schemeClr val="accent2"/>
                </a:solidFill>
                <a:latin typeface="+mn-lt"/>
                <a:ea typeface="+mn-ea"/>
                <a:cs typeface="+mn-cs"/>
              </a:defRPr>
            </a:lvl3pPr>
            <a:lvl4pPr marL="108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4pPr>
            <a:lvl5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5pPr>
            <a:lvl6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6pPr>
            <a:lvl7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7pPr>
            <a:lvl8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8pPr>
            <a:lvl9pPr marL="1440000" indent="-360000" algn="l" defTabSz="914400" rtl="0" eaLnBrk="1" latinLnBrk="0" hangingPunct="1">
              <a:spcBef>
                <a:spcPts val="0"/>
              </a:spcBef>
              <a:spcAft>
                <a:spcPts val="600"/>
              </a:spcAft>
              <a:buClr>
                <a:schemeClr val="accent1"/>
              </a:buClr>
              <a:buSzPct val="80000"/>
              <a:buFont typeface="Arial" pitchFamily="34" charset="0"/>
              <a:buChar char="–"/>
              <a:defRPr sz="2000" kern="1200">
                <a:solidFill>
                  <a:schemeClr val="accent2"/>
                </a:solidFill>
                <a:latin typeface="+mn-lt"/>
                <a:ea typeface="+mn-ea"/>
                <a:cs typeface="+mn-cs"/>
              </a:defRPr>
            </a:lvl9pPr>
          </a:lstStyle>
          <a:p>
            <a:r>
              <a:rPr lang="en-US" altLang="es-CR" dirty="0">
                <a:solidFill>
                  <a:schemeClr val="tx2"/>
                </a:solidFill>
                <a:latin typeface="+mj-lt"/>
                <a:ea typeface="+mj-ea"/>
                <a:cs typeface="+mj-cs"/>
              </a:rPr>
              <a:t>Dr. Lucian Leape – Health Policy Innovator</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Pediatric Surgeon</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National Patient Safety Foundation</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Harvard School of Public Health</a:t>
            </a:r>
          </a:p>
          <a:p>
            <a:endParaRPr kumimoji="0" lang="en-US" altLang="es-CR" sz="800" dirty="0">
              <a:solidFill>
                <a:schemeClr val="tx1"/>
              </a:solidFill>
            </a:endParaRPr>
          </a:p>
          <a:p>
            <a:pPr marL="360363" lvl="1" indent="-358775">
              <a:buFont typeface="Wingdings" pitchFamily="2" charset="2"/>
              <a:buNone/>
            </a:pPr>
            <a:r>
              <a:rPr lang="en-US" altLang="es-CR" sz="1800" dirty="0">
                <a:solidFill>
                  <a:schemeClr val="accent3"/>
                </a:solidFill>
              </a:rPr>
              <a:t>“Error in Medicine”(1994) </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10 – 15% of medical cases involve Errors</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50 – 66% of Errors are Preventable</a:t>
            </a:r>
          </a:p>
          <a:p>
            <a:pPr marL="717550" lvl="2" indent="-525463">
              <a:buFont typeface="Wingdings" pitchFamily="2" charset="2"/>
              <a:buNone/>
            </a:pPr>
            <a:endParaRPr kumimoji="0" lang="en-US" altLang="es-CR" sz="1600" dirty="0">
              <a:solidFill>
                <a:schemeClr val="tx1"/>
              </a:solidFill>
            </a:endParaRPr>
          </a:p>
          <a:p>
            <a:pPr marL="360363" lvl="1" indent="-358775">
              <a:buNone/>
            </a:pPr>
            <a:r>
              <a:rPr lang="en-US" altLang="es-CR" sz="1800" dirty="0">
                <a:solidFill>
                  <a:schemeClr val="accent3"/>
                </a:solidFill>
              </a:rPr>
              <a:t>“To Err is Human: Building a safer health system” (1999)</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There aren’t bad people, there are bad systems.</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Systems-based solutions</a:t>
            </a:r>
          </a:p>
          <a:p>
            <a:pPr lvl="2">
              <a:spcAft>
                <a:spcPts val="300"/>
              </a:spcAft>
              <a:buClrTx/>
              <a:buFont typeface="Arial" panose="020B0604020202020204" pitchFamily="34" charset="0"/>
              <a:buChar char="•"/>
            </a:pPr>
            <a:r>
              <a:rPr lang="en-US" altLang="es-CR" sz="1600" dirty="0">
                <a:solidFill>
                  <a:schemeClr val="tx2"/>
                </a:solidFill>
                <a:latin typeface="+mj-lt"/>
                <a:ea typeface="+mj-ea"/>
                <a:cs typeface="+mj-cs"/>
              </a:rPr>
              <a:t>Collaboration, team communication, respect</a:t>
            </a:r>
          </a:p>
        </p:txBody>
      </p:sp>
      <p:pic>
        <p:nvPicPr>
          <p:cNvPr id="6" name="Picture 2">
            <a:extLst>
              <a:ext uri="{FF2B5EF4-FFF2-40B4-BE49-F238E27FC236}">
                <a16:creationId xmlns:a16="http://schemas.microsoft.com/office/drawing/2014/main" id="{2A88F978-16C4-4334-B2BA-870701038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845" y="899886"/>
            <a:ext cx="2074379" cy="274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a:extLst>
              <a:ext uri="{FF2B5EF4-FFF2-40B4-BE49-F238E27FC236}">
                <a16:creationId xmlns:a16="http://schemas.microsoft.com/office/drawing/2014/main" id="{8FA81431-D9A1-42FE-AE73-8922619E5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359" y="1899640"/>
            <a:ext cx="1532527" cy="22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9537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0" end="10"/>
                                            </p:txEl>
                                          </p:spTgt>
                                        </p:tgtEl>
                                        <p:attrNameLst>
                                          <p:attrName>style.visibility</p:attrName>
                                        </p:attrNameLst>
                                      </p:cBhvr>
                                      <p:to>
                                        <p:strVal val="visible"/>
                                      </p:to>
                                    </p:set>
                                    <p:animEffect transition="in" filter="fade">
                                      <p:cBhvr>
                                        <p:cTn id="40" dur="500"/>
                                        <p:tgtEl>
                                          <p:spTgt spid="4">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animEffect transition="in" filter="fade">
                                      <p:cBhvr>
                                        <p:cTn id="46" dur="500"/>
                                        <p:tgtEl>
                                          <p:spTgt spid="4">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E4FDDDB-8852-4E84-BC59-3DE8FF29096D}"/>
              </a:ext>
            </a:extLst>
          </p:cNvPr>
          <p:cNvPicPr>
            <a:picLocks noGrp="1" noChangeAspect="1"/>
          </p:cNvPicPr>
          <p:nvPr>
            <p:ph idx="1"/>
          </p:nvPr>
        </p:nvPicPr>
        <p:blipFill>
          <a:blip r:embed="rId3"/>
          <a:stretch>
            <a:fillRect/>
          </a:stretch>
        </p:blipFill>
        <p:spPr>
          <a:xfrm>
            <a:off x="482388" y="1080861"/>
            <a:ext cx="2453237" cy="3121025"/>
          </a:xfrm>
        </p:spPr>
      </p:pic>
      <p:sp>
        <p:nvSpPr>
          <p:cNvPr id="3" name="Title 2">
            <a:extLst>
              <a:ext uri="{FF2B5EF4-FFF2-40B4-BE49-F238E27FC236}">
                <a16:creationId xmlns:a16="http://schemas.microsoft.com/office/drawing/2014/main" id="{9CA3AB90-FFFB-4CB9-8999-FCD6997446F2}"/>
              </a:ext>
            </a:extLst>
          </p:cNvPr>
          <p:cNvSpPr>
            <a:spLocks noGrp="1"/>
          </p:cNvSpPr>
          <p:nvPr>
            <p:ph type="title"/>
          </p:nvPr>
        </p:nvSpPr>
        <p:spPr/>
        <p:txBody>
          <a:bodyPr/>
          <a:lstStyle/>
          <a:p>
            <a:r>
              <a:rPr lang="en-US" sz="2000" dirty="0"/>
              <a:t>Drivers – U.S. &amp; International Standards</a:t>
            </a:r>
          </a:p>
        </p:txBody>
      </p:sp>
      <p:sp>
        <p:nvSpPr>
          <p:cNvPr id="4" name="Footer Placeholder 3">
            <a:extLst>
              <a:ext uri="{FF2B5EF4-FFF2-40B4-BE49-F238E27FC236}">
                <a16:creationId xmlns:a16="http://schemas.microsoft.com/office/drawing/2014/main" id="{6B3E811E-B82D-495E-B416-475270FB4597}"/>
              </a:ext>
            </a:extLst>
          </p:cNvPr>
          <p:cNvSpPr>
            <a:spLocks noGrp="1"/>
          </p:cNvSpPr>
          <p:nvPr>
            <p:ph type="ftr" sz="quarter" idx="10"/>
          </p:nvPr>
        </p:nvSpPr>
        <p:spPr>
          <a:xfrm>
            <a:off x="152905" y="4957650"/>
            <a:ext cx="6667823" cy="169871"/>
          </a:xfrm>
        </p:spPr>
        <p:txBody>
          <a:bodyPr/>
          <a:lstStyle/>
          <a:p>
            <a:pPr marL="0" marR="0" lvl="0" indent="0" algn="l" defTabSz="685690" rtl="0" eaLnBrk="1" fontAlgn="auto" latinLnBrk="0" hangingPunct="1">
              <a:lnSpc>
                <a:spcPct val="100000"/>
              </a:lnSpc>
              <a:spcBef>
                <a:spcPts val="900"/>
              </a:spcBef>
              <a:spcAft>
                <a:spcPts val="0"/>
              </a:spcAft>
              <a:buClrTx/>
              <a:buSzTx/>
              <a:buFontTx/>
              <a:buNone/>
              <a:tabLst/>
              <a:defRPr/>
            </a:pPr>
            <a:r>
              <a:rPr kumimoji="0" lang="en-US" sz="563" b="0" i="0" u="none" strike="noStrike" kern="1200" cap="none" spc="0" normalizeH="0" baseline="0" noProof="0" dirty="0">
                <a:ln>
                  <a:noFill/>
                </a:ln>
                <a:solidFill>
                  <a:srgbClr val="003C71"/>
                </a:solidFill>
                <a:effectLst/>
                <a:uLnTx/>
                <a:uFillTx/>
                <a:latin typeface="Century Gothic" panose="020F0302020204030204"/>
                <a:ea typeface="+mn-ea"/>
                <a:cs typeface="+mn-cs"/>
              </a:rPr>
              <a:t>Boston Scientific Internal – Access Limited to all Internal BSC Personnel.</a:t>
            </a:r>
          </a:p>
        </p:txBody>
      </p:sp>
      <p:sp>
        <p:nvSpPr>
          <p:cNvPr id="5" name="Slide Number Placeholder 4">
            <a:extLst>
              <a:ext uri="{FF2B5EF4-FFF2-40B4-BE49-F238E27FC236}">
                <a16:creationId xmlns:a16="http://schemas.microsoft.com/office/drawing/2014/main" id="{C261721E-FF37-4731-89EE-9B821C02B3F7}"/>
              </a:ext>
            </a:extLst>
          </p:cNvPr>
          <p:cNvSpPr>
            <a:spLocks noGrp="1"/>
          </p:cNvSpPr>
          <p:nvPr>
            <p:ph type="sldNum" sz="quarter" idx="11"/>
          </p:nvPr>
        </p:nvSpPr>
        <p:spPr/>
        <p:txBody>
          <a:bodyPr/>
          <a:lstStyle/>
          <a:p>
            <a:pPr marL="0" marR="0" lvl="0" indent="0" algn="r" defTabSz="685690" rtl="0" eaLnBrk="1" fontAlgn="auto" latinLnBrk="0" hangingPunct="1">
              <a:lnSpc>
                <a:spcPct val="100000"/>
              </a:lnSpc>
              <a:spcBef>
                <a:spcPts val="0"/>
              </a:spcBef>
              <a:spcAft>
                <a:spcPts val="0"/>
              </a:spcAft>
              <a:buClrTx/>
              <a:buSzTx/>
              <a:buFontTx/>
              <a:buNone/>
              <a:tabLst/>
              <a:defRPr/>
            </a:pPr>
            <a:fld id="{AACBA717-435E-4F7E-A3B1-CE204DDA93D5}" type="slidenum">
              <a:rPr kumimoji="0" lang="en-US" sz="675" b="0" i="0" u="none" strike="noStrike" kern="1200" cap="none" spc="0" normalizeH="0" baseline="0" noProof="0">
                <a:ln>
                  <a:noFill/>
                </a:ln>
                <a:solidFill>
                  <a:srgbClr val="003C71"/>
                </a:solidFill>
                <a:effectLst/>
                <a:uLnTx/>
                <a:uFillTx/>
                <a:latin typeface="Century Gothic" panose="020F0302020204030204"/>
                <a:ea typeface="+mn-ea"/>
                <a:cs typeface="+mn-cs"/>
              </a:rPr>
              <a:pPr marL="0" marR="0" lvl="0" indent="0" algn="r" defTabSz="685690" rtl="0" eaLnBrk="1" fontAlgn="auto" latinLnBrk="0" hangingPunct="1">
                <a:lnSpc>
                  <a:spcPct val="100000"/>
                </a:lnSpc>
                <a:spcBef>
                  <a:spcPts val="0"/>
                </a:spcBef>
                <a:spcAft>
                  <a:spcPts val="0"/>
                </a:spcAft>
                <a:buClrTx/>
                <a:buSzTx/>
                <a:buFontTx/>
                <a:buNone/>
                <a:tabLst/>
                <a:defRPr/>
              </a:pPr>
              <a:t>7</a:t>
            </a:fld>
            <a:endParaRPr kumimoji="0" lang="en-US" sz="675" b="0" i="0" u="none" strike="noStrike" kern="1200" cap="none" spc="0" normalizeH="0" baseline="0" noProof="0" dirty="0">
              <a:ln>
                <a:noFill/>
              </a:ln>
              <a:solidFill>
                <a:srgbClr val="003C71"/>
              </a:solidFill>
              <a:effectLst/>
              <a:uLnTx/>
              <a:uFillTx/>
              <a:latin typeface="Century Gothic" panose="020F0302020204030204"/>
              <a:ea typeface="+mn-ea"/>
              <a:cs typeface="+mn-cs"/>
            </a:endParaRPr>
          </a:p>
        </p:txBody>
      </p:sp>
      <p:pic>
        <p:nvPicPr>
          <p:cNvPr id="11" name="Picture 10">
            <a:extLst>
              <a:ext uri="{FF2B5EF4-FFF2-40B4-BE49-F238E27FC236}">
                <a16:creationId xmlns:a16="http://schemas.microsoft.com/office/drawing/2014/main" id="{0292F4AF-A905-419B-931F-0647020C6C2B}"/>
              </a:ext>
            </a:extLst>
          </p:cNvPr>
          <p:cNvPicPr>
            <a:picLocks noChangeAspect="1"/>
          </p:cNvPicPr>
          <p:nvPr/>
        </p:nvPicPr>
        <p:blipFill>
          <a:blip r:embed="rId4"/>
          <a:stretch>
            <a:fillRect/>
          </a:stretch>
        </p:blipFill>
        <p:spPr>
          <a:xfrm>
            <a:off x="3072267" y="1076325"/>
            <a:ext cx="2491165" cy="3168650"/>
          </a:xfrm>
          <a:prstGeom prst="rect">
            <a:avLst/>
          </a:prstGeom>
        </p:spPr>
      </p:pic>
      <p:pic>
        <p:nvPicPr>
          <p:cNvPr id="13" name="Picture 12">
            <a:extLst>
              <a:ext uri="{FF2B5EF4-FFF2-40B4-BE49-F238E27FC236}">
                <a16:creationId xmlns:a16="http://schemas.microsoft.com/office/drawing/2014/main" id="{9CD67750-174B-4A2E-AFAF-DD55605091FF}"/>
              </a:ext>
            </a:extLst>
          </p:cNvPr>
          <p:cNvPicPr>
            <a:picLocks noChangeAspect="1"/>
          </p:cNvPicPr>
          <p:nvPr/>
        </p:nvPicPr>
        <p:blipFill>
          <a:blip r:embed="rId5"/>
          <a:stretch>
            <a:fillRect/>
          </a:stretch>
        </p:blipFill>
        <p:spPr>
          <a:xfrm>
            <a:off x="4057818" y="3870083"/>
            <a:ext cx="1457654" cy="749784"/>
          </a:xfrm>
          <a:prstGeom prst="rect">
            <a:avLst/>
          </a:prstGeom>
        </p:spPr>
      </p:pic>
      <p:pic>
        <p:nvPicPr>
          <p:cNvPr id="16" name="Picture 15">
            <a:extLst>
              <a:ext uri="{FF2B5EF4-FFF2-40B4-BE49-F238E27FC236}">
                <a16:creationId xmlns:a16="http://schemas.microsoft.com/office/drawing/2014/main" id="{9E2C203A-0EE7-4AFB-8CE9-761359FD2383}"/>
              </a:ext>
            </a:extLst>
          </p:cNvPr>
          <p:cNvPicPr>
            <a:picLocks noChangeAspect="1"/>
          </p:cNvPicPr>
          <p:nvPr/>
        </p:nvPicPr>
        <p:blipFill>
          <a:blip r:embed="rId6"/>
          <a:stretch>
            <a:fillRect/>
          </a:stretch>
        </p:blipFill>
        <p:spPr>
          <a:xfrm>
            <a:off x="5700074" y="1090149"/>
            <a:ext cx="2453237" cy="3111737"/>
          </a:xfrm>
          <a:prstGeom prst="rect">
            <a:avLst/>
          </a:prstGeom>
        </p:spPr>
      </p:pic>
      <p:pic>
        <p:nvPicPr>
          <p:cNvPr id="14" name="Picture 2" descr="Image result for AAMI logo">
            <a:extLst>
              <a:ext uri="{FF2B5EF4-FFF2-40B4-BE49-F238E27FC236}">
                <a16:creationId xmlns:a16="http://schemas.microsoft.com/office/drawing/2014/main" id="{AE9AE31C-C852-4009-8375-50C739B12B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0728" y="3912952"/>
            <a:ext cx="1307342" cy="6640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4FEEF694-1A55-4EEE-A42A-4D439C954C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3193" y="3870083"/>
            <a:ext cx="1027421" cy="93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13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A44A5E-ACB9-464D-BE9C-FD96DEC72465}"/>
              </a:ext>
            </a:extLst>
          </p:cNvPr>
          <p:cNvGrpSpPr/>
          <p:nvPr/>
        </p:nvGrpSpPr>
        <p:grpSpPr>
          <a:xfrm>
            <a:off x="409786" y="968839"/>
            <a:ext cx="8291528" cy="3657347"/>
            <a:chOff x="355600" y="993582"/>
            <a:chExt cx="8637702" cy="5179082"/>
          </a:xfrm>
        </p:grpSpPr>
        <p:sp>
          <p:nvSpPr>
            <p:cNvPr id="6" name="Line Callout 1 33">
              <a:extLst>
                <a:ext uri="{FF2B5EF4-FFF2-40B4-BE49-F238E27FC236}">
                  <a16:creationId xmlns:a16="http://schemas.microsoft.com/office/drawing/2014/main" id="{633E3840-2CEB-4699-955A-D9ECC12747F4}"/>
                </a:ext>
              </a:extLst>
            </p:cNvPr>
            <p:cNvSpPr/>
            <p:nvPr/>
          </p:nvSpPr>
          <p:spPr>
            <a:xfrm>
              <a:off x="4263218" y="4264606"/>
              <a:ext cx="4498684" cy="568960"/>
            </a:xfrm>
            <a:prstGeom prst="borderCallout1">
              <a:avLst>
                <a:gd name="adj1" fmla="val 750"/>
                <a:gd name="adj2" fmla="val 320"/>
                <a:gd name="adj3" fmla="val -383500"/>
                <a:gd name="adj4" fmla="val 237"/>
              </a:avLst>
            </a:prstGeom>
            <a:solidFill>
              <a:srgbClr val="9A9DCE">
                <a:lumMod val="20000"/>
                <a:lumOff val="80000"/>
              </a:srgbClr>
            </a:solidFill>
            <a:ln w="25400" cap="flat" cmpd="sng" algn="ctr">
              <a:solidFill>
                <a:srgbClr val="9A9DCE">
                  <a:lumMod val="40000"/>
                  <a:lumOff val="60000"/>
                </a:srgbClr>
              </a:solidFill>
              <a:prstDash val="solid"/>
            </a:ln>
            <a:effectLst/>
          </p:spPr>
          <p:txBody>
            <a:bodyPr rtlCol="0" anchor="ctr"/>
            <a:lstStyle/>
            <a:p>
              <a:pPr algn="ctr"/>
              <a:r>
                <a:rPr lang="en-IE" sz="1200" b="1" kern="0" dirty="0">
                  <a:solidFill>
                    <a:schemeClr val="accent6"/>
                  </a:solidFill>
                  <a:latin typeface="Open Sans Light" panose="020B0306030504020204"/>
                </a:rPr>
                <a:t>IEC 60601-1-6 &amp;1 1:2010, 60601-1-8 Edition 2.1 2012-11 </a:t>
              </a:r>
            </a:p>
          </p:txBody>
        </p:sp>
        <p:sp>
          <p:nvSpPr>
            <p:cNvPr id="7" name="Rectangle 6">
              <a:extLst>
                <a:ext uri="{FF2B5EF4-FFF2-40B4-BE49-F238E27FC236}">
                  <a16:creationId xmlns:a16="http://schemas.microsoft.com/office/drawing/2014/main" id="{1737E40D-C4E2-4A3C-A3E9-7AB5C72114F0}"/>
                </a:ext>
              </a:extLst>
            </p:cNvPr>
            <p:cNvSpPr/>
            <p:nvPr/>
          </p:nvSpPr>
          <p:spPr>
            <a:xfrm>
              <a:off x="525954" y="993582"/>
              <a:ext cx="8467348" cy="523002"/>
            </a:xfrm>
            <a:prstGeom prst="rect">
              <a:avLst/>
            </a:prstGeom>
          </p:spPr>
          <p:txBody>
            <a:bodyPr wrap="square">
              <a:spAutoFit/>
            </a:bodyPr>
            <a:lstStyle/>
            <a:p>
              <a:pPr marR="0" lvl="0" fontAlgn="auto">
                <a:lnSpc>
                  <a:spcPct val="100000"/>
                </a:lnSpc>
                <a:spcBef>
                  <a:spcPct val="0"/>
                </a:spcBef>
                <a:spcAft>
                  <a:spcPts val="0"/>
                </a:spcAft>
                <a:buClr>
                  <a:srgbClr val="472F91"/>
                </a:buClr>
                <a:buSzPct val="150000"/>
                <a:tabLst/>
                <a:defRPr/>
              </a:pPr>
              <a:r>
                <a:rPr lang="en-IE" dirty="0">
                  <a:solidFill>
                    <a:schemeClr val="accent3"/>
                  </a:solidFill>
                  <a:latin typeface="Open Sans Light" panose="020B0306030504020204" pitchFamily="34" charset="0"/>
                </a:rPr>
                <a:t>Timeline of regulations between HF/UE, Risk, Quality and Design Validation</a:t>
              </a:r>
            </a:p>
          </p:txBody>
        </p:sp>
        <p:sp>
          <p:nvSpPr>
            <p:cNvPr id="8" name="Rectangle 7">
              <a:extLst>
                <a:ext uri="{FF2B5EF4-FFF2-40B4-BE49-F238E27FC236}">
                  <a16:creationId xmlns:a16="http://schemas.microsoft.com/office/drawing/2014/main" id="{366AD9B5-C34F-48D9-98C1-A3607999E549}"/>
                </a:ext>
              </a:extLst>
            </p:cNvPr>
            <p:cNvSpPr/>
            <p:nvPr/>
          </p:nvSpPr>
          <p:spPr>
            <a:xfrm>
              <a:off x="355600" y="1738093"/>
              <a:ext cx="8249920" cy="369332"/>
            </a:xfrm>
            <a:prstGeom prst="rect">
              <a:avLst/>
            </a:prstGeom>
            <a:solidFill>
              <a:schemeClr val="accent1">
                <a:lumMod val="20000"/>
                <a:lumOff val="80000"/>
              </a:schemeClr>
            </a:solidFill>
            <a:ln w="25400" cap="flat" cmpd="sng" algn="ctr">
              <a:solidFill>
                <a:srgbClr val="6B55A4">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89C68D0E-6C41-439A-980D-EE8191A9264A}"/>
                </a:ext>
              </a:extLst>
            </p:cNvPr>
            <p:cNvSpPr txBox="1"/>
            <p:nvPr/>
          </p:nvSpPr>
          <p:spPr>
            <a:xfrm>
              <a:off x="410383" y="1674839"/>
              <a:ext cx="824021" cy="5230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472F91"/>
                </a:buClr>
                <a:buSzPct val="150000"/>
                <a:buFontTx/>
                <a:buNone/>
                <a:tabLst/>
                <a:defRPr/>
              </a:pPr>
              <a:r>
                <a:rPr kumimoji="0" lang="en-IE" sz="1800" b="0" i="0" u="none" strike="noStrike" kern="0" cap="none" spc="0" normalizeH="0" baseline="0" noProof="0" dirty="0">
                  <a:ln>
                    <a:noFill/>
                  </a:ln>
                  <a:solidFill>
                    <a:schemeClr val="accent6"/>
                  </a:solidFill>
                  <a:effectLst/>
                  <a:uLnTx/>
                  <a:uFillTx/>
                  <a:latin typeface="Open Sans Light" panose="020B0306030504020204"/>
                  <a:cs typeface="Arial" pitchFamily="34" charset="0"/>
                </a:rPr>
                <a:t>2000</a:t>
              </a:r>
            </a:p>
          </p:txBody>
        </p:sp>
        <p:sp>
          <p:nvSpPr>
            <p:cNvPr id="10" name="TextBox 9">
              <a:extLst>
                <a:ext uri="{FF2B5EF4-FFF2-40B4-BE49-F238E27FC236}">
                  <a16:creationId xmlns:a16="http://schemas.microsoft.com/office/drawing/2014/main" id="{D7739CF1-9E26-4F1B-835D-C5241B39F209}"/>
                </a:ext>
              </a:extLst>
            </p:cNvPr>
            <p:cNvSpPr txBox="1"/>
            <p:nvPr/>
          </p:nvSpPr>
          <p:spPr>
            <a:xfrm>
              <a:off x="2107103" y="1678132"/>
              <a:ext cx="948136" cy="5230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472F91"/>
                </a:buClr>
                <a:buSzPct val="150000"/>
                <a:buFontTx/>
                <a:buNone/>
                <a:tabLst/>
                <a:defRPr/>
              </a:pPr>
              <a:r>
                <a:rPr kumimoji="0" lang="en-IE" sz="1800" b="0" i="0" u="none" strike="noStrike" kern="0" cap="none" spc="0" normalizeH="0" baseline="0" noProof="0" dirty="0">
                  <a:ln>
                    <a:noFill/>
                  </a:ln>
                  <a:solidFill>
                    <a:schemeClr val="accent6"/>
                  </a:solidFill>
                  <a:effectLst/>
                  <a:uLnTx/>
                  <a:uFillTx/>
                  <a:latin typeface="Open Sans Light" panose="020B0306030504020204"/>
                  <a:cs typeface="Arial" pitchFamily="34" charset="0"/>
                </a:rPr>
                <a:t>2005</a:t>
              </a:r>
            </a:p>
          </p:txBody>
        </p:sp>
        <p:sp>
          <p:nvSpPr>
            <p:cNvPr id="11" name="TextBox 10">
              <a:extLst>
                <a:ext uri="{FF2B5EF4-FFF2-40B4-BE49-F238E27FC236}">
                  <a16:creationId xmlns:a16="http://schemas.microsoft.com/office/drawing/2014/main" id="{3B01C994-D66E-468A-8A6F-74E690BA26D1}"/>
                </a:ext>
              </a:extLst>
            </p:cNvPr>
            <p:cNvSpPr txBox="1"/>
            <p:nvPr/>
          </p:nvSpPr>
          <p:spPr>
            <a:xfrm>
              <a:off x="3952240" y="1674839"/>
              <a:ext cx="824021" cy="5230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472F91"/>
                </a:buClr>
                <a:buSzPct val="150000"/>
                <a:buFontTx/>
                <a:buNone/>
                <a:tabLst/>
                <a:defRPr/>
              </a:pPr>
              <a:r>
                <a:rPr kumimoji="0" lang="en-IE" sz="1800" b="0" i="0" u="none" strike="noStrike" kern="0" cap="none" spc="0" normalizeH="0" baseline="0" noProof="0" dirty="0">
                  <a:ln>
                    <a:noFill/>
                  </a:ln>
                  <a:solidFill>
                    <a:schemeClr val="accent6"/>
                  </a:solidFill>
                  <a:effectLst/>
                  <a:uLnTx/>
                  <a:uFillTx/>
                  <a:latin typeface="Open Sans Light" panose="020B0306030504020204"/>
                  <a:cs typeface="Arial" pitchFamily="34" charset="0"/>
                </a:rPr>
                <a:t>2010</a:t>
              </a:r>
            </a:p>
          </p:txBody>
        </p:sp>
        <p:sp>
          <p:nvSpPr>
            <p:cNvPr id="12" name="TextBox 11">
              <a:extLst>
                <a:ext uri="{FF2B5EF4-FFF2-40B4-BE49-F238E27FC236}">
                  <a16:creationId xmlns:a16="http://schemas.microsoft.com/office/drawing/2014/main" id="{5A8609D1-3AFE-4898-963C-CB822CEE08F1}"/>
                </a:ext>
              </a:extLst>
            </p:cNvPr>
            <p:cNvSpPr txBox="1"/>
            <p:nvPr/>
          </p:nvSpPr>
          <p:spPr>
            <a:xfrm>
              <a:off x="5673262" y="1674839"/>
              <a:ext cx="895254" cy="5230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472F91"/>
                </a:buClr>
                <a:buSzPct val="150000"/>
                <a:buFontTx/>
                <a:buNone/>
                <a:tabLst/>
                <a:defRPr/>
              </a:pPr>
              <a:r>
                <a:rPr kumimoji="0" lang="en-IE" sz="1800" b="0" i="0" u="none" strike="noStrike" kern="0" cap="none" spc="0" normalizeH="0" baseline="0" noProof="0" dirty="0">
                  <a:ln>
                    <a:noFill/>
                  </a:ln>
                  <a:solidFill>
                    <a:schemeClr val="accent6"/>
                  </a:solidFill>
                  <a:effectLst/>
                  <a:uLnTx/>
                  <a:uFillTx/>
                  <a:latin typeface="Open Sans Light" panose="020B0306030504020204"/>
                  <a:cs typeface="Arial" pitchFamily="34" charset="0"/>
                </a:rPr>
                <a:t>2015</a:t>
              </a:r>
            </a:p>
          </p:txBody>
        </p:sp>
        <p:sp>
          <p:nvSpPr>
            <p:cNvPr id="13" name="TextBox 12">
              <a:extLst>
                <a:ext uri="{FF2B5EF4-FFF2-40B4-BE49-F238E27FC236}">
                  <a16:creationId xmlns:a16="http://schemas.microsoft.com/office/drawing/2014/main" id="{2496E7AA-7228-40C4-847F-3430C44FB6FF}"/>
                </a:ext>
              </a:extLst>
            </p:cNvPr>
            <p:cNvSpPr txBox="1"/>
            <p:nvPr/>
          </p:nvSpPr>
          <p:spPr>
            <a:xfrm>
              <a:off x="7724587" y="1674839"/>
              <a:ext cx="805530" cy="5230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472F91"/>
                </a:buClr>
                <a:buSzPct val="150000"/>
                <a:buFontTx/>
                <a:buNone/>
                <a:tabLst/>
                <a:defRPr/>
              </a:pPr>
              <a:r>
                <a:rPr kumimoji="0" lang="en-IE" sz="1800" b="0" i="0" u="none" strike="noStrike" kern="0" cap="none" spc="0" normalizeH="0" baseline="0" noProof="0" dirty="0">
                  <a:ln>
                    <a:noFill/>
                  </a:ln>
                  <a:solidFill>
                    <a:schemeClr val="accent6"/>
                  </a:solidFill>
                  <a:effectLst/>
                  <a:uLnTx/>
                  <a:uFillTx/>
                  <a:latin typeface="Open Sans Light" panose="020B0306030504020204"/>
                  <a:cs typeface="Arial" pitchFamily="34" charset="0"/>
                </a:rPr>
                <a:t>2020</a:t>
              </a:r>
            </a:p>
          </p:txBody>
        </p:sp>
        <p:sp>
          <p:nvSpPr>
            <p:cNvPr id="14" name="Line Callout 1 24">
              <a:extLst>
                <a:ext uri="{FF2B5EF4-FFF2-40B4-BE49-F238E27FC236}">
                  <a16:creationId xmlns:a16="http://schemas.microsoft.com/office/drawing/2014/main" id="{B1788943-A51C-4FBF-8784-FB14DCE2272A}"/>
                </a:ext>
              </a:extLst>
            </p:cNvPr>
            <p:cNvSpPr/>
            <p:nvPr/>
          </p:nvSpPr>
          <p:spPr>
            <a:xfrm>
              <a:off x="2472862" y="2380869"/>
              <a:ext cx="1056640" cy="1059649"/>
            </a:xfrm>
            <a:prstGeom prst="borderCallout1">
              <a:avLst>
                <a:gd name="adj1" fmla="val 750"/>
                <a:gd name="adj2" fmla="val 320"/>
                <a:gd name="adj3" fmla="val -25597"/>
                <a:gd name="adj4" fmla="val 55898"/>
              </a:avLst>
            </a:prstGeom>
            <a:solidFill>
              <a:srgbClr val="9A9DCE">
                <a:lumMod val="20000"/>
                <a:lumOff val="80000"/>
              </a:srgbClr>
            </a:solidFill>
            <a:ln w="25400" cap="flat" cmpd="sng" algn="ctr">
              <a:solidFill>
                <a:srgbClr val="9A9DCE">
                  <a:lumMod val="40000"/>
                  <a:lumOff val="60000"/>
                </a:srgbClr>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schemeClr val="accent6"/>
                  </a:solidFill>
                  <a:effectLst/>
                  <a:uLnTx/>
                  <a:uFillTx/>
                  <a:latin typeface="Open Sans Light" panose="020B0306030504020204"/>
                </a:rPr>
                <a:t>IEC 62366:2007</a:t>
              </a:r>
            </a:p>
          </p:txBody>
        </p:sp>
        <p:sp>
          <p:nvSpPr>
            <p:cNvPr id="15" name="Line Callout 1 25">
              <a:extLst>
                <a:ext uri="{FF2B5EF4-FFF2-40B4-BE49-F238E27FC236}">
                  <a16:creationId xmlns:a16="http://schemas.microsoft.com/office/drawing/2014/main" id="{F598BBFE-83EE-4E57-A0F6-87C818BB9F94}"/>
                </a:ext>
              </a:extLst>
            </p:cNvPr>
            <p:cNvSpPr/>
            <p:nvPr/>
          </p:nvSpPr>
          <p:spPr>
            <a:xfrm>
              <a:off x="5673262" y="2390894"/>
              <a:ext cx="1056640" cy="1059648"/>
            </a:xfrm>
            <a:prstGeom prst="borderCallout1">
              <a:avLst>
                <a:gd name="adj1" fmla="val 750"/>
                <a:gd name="adj2" fmla="val 320"/>
                <a:gd name="adj3" fmla="val -26878"/>
                <a:gd name="adj4" fmla="val 42436"/>
              </a:avLst>
            </a:prstGeom>
            <a:solidFill>
              <a:srgbClr val="9A9DCE">
                <a:lumMod val="20000"/>
                <a:lumOff val="80000"/>
              </a:srgbClr>
            </a:solidFill>
            <a:ln w="25400" cap="flat" cmpd="sng" algn="ctr">
              <a:solidFill>
                <a:srgbClr val="9A9DCE">
                  <a:lumMod val="40000"/>
                  <a:lumOff val="60000"/>
                </a:srgbClr>
              </a:solidFill>
              <a:prstDash val="solid"/>
            </a:ln>
            <a:effectLst/>
          </p:spPr>
          <p:txBody>
            <a:bodyPr rtlCol="0" anchor="t" anchorCtr="0"/>
            <a:lstStyle/>
            <a:p>
              <a:pPr algn="ctr"/>
              <a:r>
                <a:rPr lang="en-IE" sz="1200" b="1" kern="0" dirty="0">
                  <a:solidFill>
                    <a:schemeClr val="accent6"/>
                  </a:solidFill>
                  <a:latin typeface="Open Sans Light" panose="020B0306030504020204"/>
                </a:rPr>
                <a:t>IEC 62366-1:2015</a:t>
              </a:r>
            </a:p>
            <a:p>
              <a:pPr algn="ctr"/>
              <a:r>
                <a:rPr lang="en-IE" sz="1200" b="1" kern="0" dirty="0">
                  <a:solidFill>
                    <a:schemeClr val="accent6"/>
                  </a:solidFill>
                  <a:latin typeface="Open Sans Light" panose="020B0306030504020204"/>
                </a:rPr>
                <a:t>IEC 62366-2:2016</a:t>
              </a:r>
            </a:p>
          </p:txBody>
        </p:sp>
        <p:sp>
          <p:nvSpPr>
            <p:cNvPr id="16" name="Line Callout 1 26">
              <a:extLst>
                <a:ext uri="{FF2B5EF4-FFF2-40B4-BE49-F238E27FC236}">
                  <a16:creationId xmlns:a16="http://schemas.microsoft.com/office/drawing/2014/main" id="{39D8B021-F12F-4AF4-BB06-D2AC053ACDC8}"/>
                </a:ext>
              </a:extLst>
            </p:cNvPr>
            <p:cNvSpPr/>
            <p:nvPr/>
          </p:nvSpPr>
          <p:spPr>
            <a:xfrm>
              <a:off x="4480560" y="2369946"/>
              <a:ext cx="1056640" cy="1080596"/>
            </a:xfrm>
            <a:prstGeom prst="borderCallout1">
              <a:avLst>
                <a:gd name="adj1" fmla="val 750"/>
                <a:gd name="adj2" fmla="val 320"/>
                <a:gd name="adj3" fmla="val -27447"/>
                <a:gd name="adj4" fmla="val 129"/>
              </a:avLst>
            </a:prstGeom>
            <a:solidFill>
              <a:srgbClr val="9A9DCE">
                <a:lumMod val="20000"/>
                <a:lumOff val="80000"/>
              </a:srgbClr>
            </a:solidFill>
            <a:ln w="25400" cap="flat" cmpd="sng" algn="ctr">
              <a:solidFill>
                <a:srgbClr val="9A9DCE">
                  <a:lumMod val="40000"/>
                  <a:lumOff val="60000"/>
                </a:srgbClr>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schemeClr val="accent6"/>
                  </a:solidFill>
                  <a:effectLst/>
                  <a:uLnTx/>
                  <a:uFillTx/>
                  <a:latin typeface="Open Sans Light" panose="020B0306030504020204"/>
                </a:rPr>
                <a:t>FDA Guidance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schemeClr val="accent6"/>
                  </a:solidFill>
                  <a:effectLst/>
                  <a:uLnTx/>
                  <a:uFillTx/>
                  <a:latin typeface="Open Sans Light" panose="020B0306030504020204"/>
                </a:rPr>
                <a:t>2011</a:t>
              </a:r>
            </a:p>
          </p:txBody>
        </p:sp>
        <p:sp>
          <p:nvSpPr>
            <p:cNvPr id="17" name="Line Callout 1 27">
              <a:extLst>
                <a:ext uri="{FF2B5EF4-FFF2-40B4-BE49-F238E27FC236}">
                  <a16:creationId xmlns:a16="http://schemas.microsoft.com/office/drawing/2014/main" id="{073DD1FD-8822-4ED3-B31C-C5DBB8F3DE2B}"/>
                </a:ext>
              </a:extLst>
            </p:cNvPr>
            <p:cNvSpPr/>
            <p:nvPr/>
          </p:nvSpPr>
          <p:spPr>
            <a:xfrm>
              <a:off x="3722542" y="3579892"/>
              <a:ext cx="5039360" cy="568960"/>
            </a:xfrm>
            <a:prstGeom prst="borderCallout1">
              <a:avLst>
                <a:gd name="adj1" fmla="val 750"/>
                <a:gd name="adj2" fmla="val 320"/>
                <a:gd name="adj3" fmla="val -267429"/>
                <a:gd name="adj4" fmla="val 439"/>
              </a:avLst>
            </a:prstGeom>
            <a:solidFill>
              <a:srgbClr val="9A9DCE">
                <a:lumMod val="20000"/>
                <a:lumOff val="80000"/>
              </a:srgbClr>
            </a:solidFill>
            <a:ln w="25400" cap="flat" cmpd="sng" algn="ctr">
              <a:solidFill>
                <a:srgbClr val="9A9DCE">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schemeClr val="accent6"/>
                  </a:solidFill>
                  <a:effectLst/>
                  <a:uLnTx/>
                  <a:uFillTx/>
                  <a:latin typeface="Open Sans Light" panose="020B0306030504020204"/>
                </a:rPr>
                <a:t>HE75  2009,(R) 2013,(R) 2018  </a:t>
              </a:r>
              <a:endParaRPr kumimoji="0" lang="en-IE" sz="1200" b="1" i="0" u="none" strike="noStrike" kern="0" cap="none" spc="0" normalizeH="0" baseline="0" noProof="0" dirty="0">
                <a:ln>
                  <a:noFill/>
                </a:ln>
                <a:solidFill>
                  <a:schemeClr val="accent6"/>
                </a:solidFill>
                <a:effectLst/>
                <a:uLnTx/>
                <a:uFillTx/>
                <a:latin typeface="Open Sans Light" panose="020B0306030504020204"/>
              </a:endParaRPr>
            </a:p>
          </p:txBody>
        </p:sp>
        <p:sp>
          <p:nvSpPr>
            <p:cNvPr id="18" name="Line Callout 1 28">
              <a:extLst>
                <a:ext uri="{FF2B5EF4-FFF2-40B4-BE49-F238E27FC236}">
                  <a16:creationId xmlns:a16="http://schemas.microsoft.com/office/drawing/2014/main" id="{1341921C-82E3-4391-802A-43C6A212614B}"/>
                </a:ext>
              </a:extLst>
            </p:cNvPr>
            <p:cNvSpPr/>
            <p:nvPr/>
          </p:nvSpPr>
          <p:spPr>
            <a:xfrm>
              <a:off x="6865964" y="2390894"/>
              <a:ext cx="1056640" cy="1059648"/>
            </a:xfrm>
            <a:prstGeom prst="borderCallout1">
              <a:avLst>
                <a:gd name="adj1" fmla="val 750"/>
                <a:gd name="adj2" fmla="val 320"/>
                <a:gd name="adj3" fmla="val -24961"/>
                <a:gd name="adj4" fmla="val -25834"/>
              </a:avLst>
            </a:prstGeom>
            <a:solidFill>
              <a:srgbClr val="9A9DCE">
                <a:lumMod val="20000"/>
                <a:lumOff val="80000"/>
              </a:srgbClr>
            </a:solidFill>
            <a:ln w="25400" cap="flat" cmpd="sng" algn="ctr">
              <a:solidFill>
                <a:srgbClr val="9A9DCE">
                  <a:lumMod val="40000"/>
                  <a:lumOff val="60000"/>
                </a:srgbClr>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E" sz="1200" b="1" kern="0" dirty="0">
                  <a:solidFill>
                    <a:schemeClr val="accent6"/>
                  </a:solidFill>
                  <a:latin typeface="Open Sans Light" panose="020B0306030504020204"/>
                </a:rPr>
                <a:t>FDA Guidance</a:t>
              </a:r>
            </a:p>
            <a:p>
              <a:pPr marL="0" marR="0" lvl="0" indent="0" algn="ctr" defTabSz="914400" eaLnBrk="1" fontAlgn="auto" latinLnBrk="0" hangingPunct="1">
                <a:lnSpc>
                  <a:spcPct val="100000"/>
                </a:lnSpc>
                <a:spcBef>
                  <a:spcPts val="0"/>
                </a:spcBef>
                <a:spcAft>
                  <a:spcPts val="0"/>
                </a:spcAft>
                <a:buClrTx/>
                <a:buSzTx/>
                <a:buFontTx/>
                <a:buNone/>
                <a:tabLst/>
                <a:defRPr/>
              </a:pPr>
              <a:r>
                <a:rPr lang="en-IE" sz="1200" b="1" kern="0" dirty="0">
                  <a:solidFill>
                    <a:schemeClr val="accent6"/>
                  </a:solidFill>
                  <a:latin typeface="Open Sans Light" panose="020B0306030504020204"/>
                </a:rPr>
                <a:t>2016</a:t>
              </a:r>
            </a:p>
          </p:txBody>
        </p:sp>
        <p:sp>
          <p:nvSpPr>
            <p:cNvPr id="19" name="Line Callout 1 29">
              <a:extLst>
                <a:ext uri="{FF2B5EF4-FFF2-40B4-BE49-F238E27FC236}">
                  <a16:creationId xmlns:a16="http://schemas.microsoft.com/office/drawing/2014/main" id="{CB68DBA4-7999-4D65-B8FD-CA475C8F764D}"/>
                </a:ext>
              </a:extLst>
            </p:cNvPr>
            <p:cNvSpPr/>
            <p:nvPr/>
          </p:nvSpPr>
          <p:spPr>
            <a:xfrm>
              <a:off x="776142" y="4991821"/>
              <a:ext cx="7999902" cy="511294"/>
            </a:xfrm>
            <a:prstGeom prst="borderCallout1">
              <a:avLst>
                <a:gd name="adj1" fmla="val 750"/>
                <a:gd name="adj2" fmla="val 320"/>
                <a:gd name="adj3" fmla="val -561212"/>
                <a:gd name="adj4" fmla="val 237"/>
              </a:avLst>
            </a:prstGeom>
            <a:solidFill>
              <a:srgbClr val="A3CF62">
                <a:lumMod val="20000"/>
                <a:lumOff val="80000"/>
              </a:srgbClr>
            </a:solidFill>
            <a:ln w="25400" cap="flat" cmpd="sng" algn="ctr">
              <a:solidFill>
                <a:srgbClr val="A3CF62">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srgbClr val="000000"/>
                  </a:solidFill>
                  <a:effectLst/>
                  <a:uLnTx/>
                  <a:uFillTx/>
                  <a:latin typeface="Arial"/>
                  <a:ea typeface="+mn-ea"/>
                  <a:cs typeface="+mn-cs"/>
                </a:rPr>
                <a:t> </a:t>
              </a:r>
              <a:r>
                <a:rPr lang="en-IE" sz="1200" b="1" kern="0" dirty="0">
                  <a:solidFill>
                    <a:schemeClr val="accent6"/>
                  </a:solidFill>
                  <a:latin typeface="Open Sans Light" panose="020B0306030504020204"/>
                </a:rPr>
                <a:t>ISO 14971 2000,(R) 2007, EN2012, (R) 2019 </a:t>
              </a:r>
            </a:p>
          </p:txBody>
        </p:sp>
        <p:sp>
          <p:nvSpPr>
            <p:cNvPr id="20" name="Line Callout 1 30">
              <a:extLst>
                <a:ext uri="{FF2B5EF4-FFF2-40B4-BE49-F238E27FC236}">
                  <a16:creationId xmlns:a16="http://schemas.microsoft.com/office/drawing/2014/main" id="{3CE337FC-6E2B-4AF5-A9E7-4AF9740A0713}"/>
                </a:ext>
              </a:extLst>
            </p:cNvPr>
            <p:cNvSpPr/>
            <p:nvPr/>
          </p:nvSpPr>
          <p:spPr>
            <a:xfrm>
              <a:off x="355600" y="5661370"/>
              <a:ext cx="8406302" cy="511294"/>
            </a:xfrm>
            <a:prstGeom prst="borderCallout1">
              <a:avLst>
                <a:gd name="adj1" fmla="val 750"/>
                <a:gd name="adj2" fmla="val 320"/>
                <a:gd name="adj3" fmla="val -702284"/>
                <a:gd name="adj4" fmla="val 194"/>
              </a:avLst>
            </a:prstGeom>
            <a:solidFill>
              <a:schemeClr val="accent2">
                <a:lumMod val="20000"/>
                <a:lumOff val="80000"/>
              </a:schemeClr>
            </a:solidFill>
            <a:ln w="25400" cap="flat" cmpd="sng" algn="ctr">
              <a:solidFill>
                <a:schemeClr val="accent2">
                  <a:lumMod val="40000"/>
                  <a:lumOff val="6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srgbClr val="000000"/>
                  </a:solidFill>
                  <a:effectLst/>
                  <a:uLnTx/>
                  <a:uFillTx/>
                  <a:latin typeface="Arial"/>
                  <a:ea typeface="+mn-ea"/>
                  <a:cs typeface="+mn-cs"/>
                </a:rPr>
                <a:t> </a:t>
              </a:r>
              <a:r>
                <a:rPr lang="en-IE" sz="1200" b="1" kern="0" dirty="0">
                  <a:solidFill>
                    <a:schemeClr val="accent6"/>
                  </a:solidFill>
                  <a:latin typeface="Open Sans Light" panose="020B0306030504020204"/>
                </a:rPr>
                <a:t>QSR 21 CFR Part 820 1978, 1990, 1996 &amp; ISO 13485:2003/ISO 13485:2016 </a:t>
              </a:r>
            </a:p>
          </p:txBody>
        </p:sp>
      </p:grpSp>
      <p:sp>
        <p:nvSpPr>
          <p:cNvPr id="21" name="TextBox 20">
            <a:extLst>
              <a:ext uri="{FF2B5EF4-FFF2-40B4-BE49-F238E27FC236}">
                <a16:creationId xmlns:a16="http://schemas.microsoft.com/office/drawing/2014/main" id="{A61F852E-484A-401B-96F2-FBB2E54CA24F}"/>
              </a:ext>
            </a:extLst>
          </p:cNvPr>
          <p:cNvSpPr txBox="1"/>
          <p:nvPr/>
        </p:nvSpPr>
        <p:spPr>
          <a:xfrm>
            <a:off x="975360" y="270107"/>
            <a:ext cx="6508086" cy="400110"/>
          </a:xfrm>
          <a:prstGeom prst="rect">
            <a:avLst/>
          </a:prstGeom>
          <a:noFill/>
        </p:spPr>
        <p:txBody>
          <a:bodyPr wrap="square">
            <a:spAutoFit/>
          </a:bodyPr>
          <a:lstStyle/>
          <a:p>
            <a:r>
              <a:rPr lang="en-US" sz="2000" dirty="0">
                <a:solidFill>
                  <a:schemeClr val="tx2"/>
                </a:solidFill>
                <a:latin typeface="+mj-lt"/>
                <a:ea typeface="+mj-ea"/>
                <a:cs typeface="+mj-cs"/>
              </a:rPr>
              <a:t>Drivers – Convergence of standards</a:t>
            </a:r>
          </a:p>
        </p:txBody>
      </p:sp>
    </p:spTree>
    <p:extLst>
      <p:ext uri="{BB962C8B-B14F-4D97-AF65-F5344CB8AC3E}">
        <p14:creationId xmlns:p14="http://schemas.microsoft.com/office/powerpoint/2010/main" val="160717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B463E-650B-462B-8A6F-BB8B861A3DA0}"/>
              </a:ext>
            </a:extLst>
          </p:cNvPr>
          <p:cNvSpPr>
            <a:spLocks noGrp="1"/>
          </p:cNvSpPr>
          <p:nvPr>
            <p:ph type="title"/>
          </p:nvPr>
        </p:nvSpPr>
        <p:spPr>
          <a:xfrm>
            <a:off x="870857" y="239235"/>
            <a:ext cx="7859486" cy="502444"/>
          </a:xfrm>
        </p:spPr>
        <p:txBody>
          <a:bodyPr/>
          <a:lstStyle/>
          <a:p>
            <a:r>
              <a:rPr lang="en-US" sz="2000" dirty="0">
                <a:solidFill>
                  <a:schemeClr val="tx2"/>
                </a:solidFill>
                <a:latin typeface="+mj-lt"/>
                <a:ea typeface="+mj-ea"/>
                <a:cs typeface="+mj-cs"/>
              </a:rPr>
              <a:t>Summary - guidance for medical device HFE</a:t>
            </a:r>
          </a:p>
        </p:txBody>
      </p:sp>
      <p:sp>
        <p:nvSpPr>
          <p:cNvPr id="4" name="Rectangle 3">
            <a:extLst>
              <a:ext uri="{FF2B5EF4-FFF2-40B4-BE49-F238E27FC236}">
                <a16:creationId xmlns:a16="http://schemas.microsoft.com/office/drawing/2014/main" id="{7518EEEE-66D2-4205-919F-B88AC30CEBCA}"/>
              </a:ext>
            </a:extLst>
          </p:cNvPr>
          <p:cNvSpPr txBox="1">
            <a:spLocks noChangeArrowheads="1"/>
          </p:cNvSpPr>
          <p:nvPr/>
        </p:nvSpPr>
        <p:spPr bwMode="auto">
          <a:xfrm>
            <a:off x="327297" y="1081313"/>
            <a:ext cx="8489406" cy="3428885"/>
          </a:xfrm>
          <a:prstGeom prst="rect">
            <a:avLst/>
          </a:prstGeom>
          <a:solidFill>
            <a:schemeClr val="bg2"/>
          </a:solidFill>
          <a:ln>
            <a:noFill/>
          </a:ln>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lnSpc>
                <a:spcPts val="2400"/>
              </a:lnSpc>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fontAlgn="base">
              <a:lnSpc>
                <a:spcPts val="2400"/>
              </a:lnSpc>
              <a:spcBef>
                <a:spcPct val="0"/>
              </a:spcBef>
              <a:spcAft>
                <a:spcPct val="0"/>
              </a:spcAft>
              <a:buClr>
                <a:schemeClr val="tx2"/>
              </a:buClr>
              <a:buFont typeface="Wingdings" pitchFamily="2" charset="2"/>
              <a:buChar char="§"/>
              <a:defRPr sz="2000">
                <a:solidFill>
                  <a:schemeClr val="tx1"/>
                </a:solidFill>
                <a:latin typeface="+mn-lt"/>
              </a:defRPr>
            </a:lvl9pPr>
          </a:lstStyle>
          <a:p>
            <a:pPr marL="1588" marR="0" lvl="1" indent="0" eaLnBrk="1" fontAlgn="base" hangingPunct="1">
              <a:lnSpc>
                <a:spcPct val="100000"/>
              </a:lnSpc>
              <a:spcBef>
                <a:spcPts val="0"/>
              </a:spcBef>
              <a:spcAft>
                <a:spcPts val="0"/>
              </a:spcAft>
              <a:buClrTx/>
              <a:buSzPct val="75000"/>
              <a:buNone/>
              <a:tabLst/>
              <a:defRPr/>
            </a:pPr>
            <a:endParaRPr lang="en-US" altLang="es-CR" sz="1600" dirty="0">
              <a:latin typeface="Open Sans Light" panose="020B0306030504020204"/>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r>
              <a:rPr lang="en-US" altLang="es-CR" sz="1600" dirty="0">
                <a:solidFill>
                  <a:schemeClr val="tx2"/>
                </a:solidFill>
              </a:rPr>
              <a:t>The objective is to reduce safety risks.</a:t>
            </a:r>
          </a:p>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r>
              <a:rPr lang="en-US" altLang="es-CR" sz="1600" dirty="0">
                <a:solidFill>
                  <a:schemeClr val="tx2"/>
                </a:solidFill>
              </a:rPr>
              <a:t>User interface design flaws (both hardware and software) can induce use errors.</a:t>
            </a:r>
          </a:p>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r>
              <a:rPr lang="en-US" altLang="es-CR" sz="1600" dirty="0">
                <a:solidFill>
                  <a:schemeClr val="tx2"/>
                </a:solidFill>
              </a:rPr>
              <a:t>The FDA and other regulators expect medical devices to protect users from harm.</a:t>
            </a:r>
          </a:p>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r>
              <a:rPr lang="en-US" altLang="es-CR" sz="1600" dirty="0">
                <a:solidFill>
                  <a:schemeClr val="tx2"/>
                </a:solidFill>
              </a:rPr>
              <a:t>Safe devices prevent use error, or at least help users detect and correct use errors.</a:t>
            </a:r>
          </a:p>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r>
              <a:rPr lang="en-US" altLang="es-CR" sz="1600" dirty="0">
                <a:solidFill>
                  <a:schemeClr val="tx2"/>
                </a:solidFill>
              </a:rPr>
              <a:t>Use errors can be reduced through better interface design.</a:t>
            </a:r>
          </a:p>
          <a:p>
            <a:pPr marL="1588" marR="0" lvl="1" indent="0" eaLnBrk="1" fontAlgn="base" hangingPunct="1">
              <a:lnSpc>
                <a:spcPct val="100000"/>
              </a:lnSpc>
              <a:spcBef>
                <a:spcPts val="0"/>
              </a:spcBef>
              <a:spcAft>
                <a:spcPts val="0"/>
              </a:spcAft>
              <a:buClrTx/>
              <a:buSzPct val="75000"/>
              <a:buNone/>
              <a:tabLst/>
              <a:defRPr/>
            </a:pPr>
            <a:endParaRPr lang="en-US" altLang="es-CR" sz="1600" dirty="0">
              <a:solidFill>
                <a:schemeClr val="tx2"/>
              </a:solidFill>
            </a:endParaRPr>
          </a:p>
          <a:p>
            <a:pPr marL="360363" marR="0" lvl="1" indent="-358775" eaLnBrk="1" fontAlgn="base" hangingPunct="1">
              <a:lnSpc>
                <a:spcPct val="100000"/>
              </a:lnSpc>
              <a:spcBef>
                <a:spcPts val="0"/>
              </a:spcBef>
              <a:spcAft>
                <a:spcPts val="0"/>
              </a:spcAft>
              <a:buClrTx/>
              <a:buSzPct val="75000"/>
              <a:buFont typeface="Arial" panose="020B0604020202020204" pitchFamily="34" charset="0"/>
              <a:buChar char="•"/>
              <a:tabLst/>
              <a:defRPr/>
            </a:pPr>
            <a:r>
              <a:rPr lang="en-US" altLang="es-CR" sz="1600" dirty="0">
                <a:solidFill>
                  <a:schemeClr val="tx2"/>
                </a:solidFill>
              </a:rPr>
              <a:t>Creating a consistent approach to usability reduces risk.</a:t>
            </a:r>
          </a:p>
        </p:txBody>
      </p:sp>
      <p:pic>
        <p:nvPicPr>
          <p:cNvPr id="5" name="Picture 4">
            <a:extLst>
              <a:ext uri="{FF2B5EF4-FFF2-40B4-BE49-F238E27FC236}">
                <a16:creationId xmlns:a16="http://schemas.microsoft.com/office/drawing/2014/main" id="{65EE4C97-30CE-43EE-B566-0F1634CF3C69}"/>
              </a:ext>
            </a:extLst>
          </p:cNvPr>
          <p:cNvPicPr>
            <a:picLocks noChangeAspect="1"/>
          </p:cNvPicPr>
          <p:nvPr/>
        </p:nvPicPr>
        <p:blipFill>
          <a:blip r:embed="rId2"/>
          <a:stretch>
            <a:fillRect/>
          </a:stretch>
        </p:blipFill>
        <p:spPr>
          <a:xfrm>
            <a:off x="7082972" y="3323536"/>
            <a:ext cx="1471250" cy="1580729"/>
          </a:xfrm>
          <a:prstGeom prst="rect">
            <a:avLst/>
          </a:prstGeom>
        </p:spPr>
      </p:pic>
    </p:spTree>
    <p:extLst>
      <p:ext uri="{BB962C8B-B14F-4D97-AF65-F5344CB8AC3E}">
        <p14:creationId xmlns:p14="http://schemas.microsoft.com/office/powerpoint/2010/main" val="15444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SC Arrow Inset">
  <a:themeElements>
    <a:clrScheme name="Custom 61">
      <a:dk1>
        <a:srgbClr val="6A737B"/>
      </a:dk1>
      <a:lt1>
        <a:srgbClr val="FFFFFF"/>
      </a:lt1>
      <a:dk2>
        <a:srgbClr val="003C71"/>
      </a:dk2>
      <a:lt2>
        <a:srgbClr val="FFFFFF"/>
      </a:lt2>
      <a:accent1>
        <a:srgbClr val="BB33FF"/>
      </a:accent1>
      <a:accent2>
        <a:srgbClr val="00BECC"/>
      </a:accent2>
      <a:accent3>
        <a:srgbClr val="3485FE"/>
      </a:accent3>
      <a:accent4>
        <a:srgbClr val="8800CC"/>
      </a:accent4>
      <a:accent5>
        <a:srgbClr val="00EEFF"/>
      </a:accent5>
      <a:accent6>
        <a:srgbClr val="003C71"/>
      </a:accent6>
      <a:hlink>
        <a:srgbClr val="E0218A"/>
      </a:hlink>
      <a:folHlink>
        <a:srgbClr val="00B0F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 Arrow Inset" id="{713BC10E-97CE-47FE-AD2F-343DBFBA532C}" vid="{2656E5AE-DE25-45B7-AFAF-7294838F0C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FEB9698D5244BAC56A8E9DB09F2CC" ma:contentTypeVersion="7" ma:contentTypeDescription="Create a new document." ma:contentTypeScope="" ma:versionID="1557a26537d3212685553417203f6444">
  <xsd:schema xmlns:xsd="http://www.w3.org/2001/XMLSchema" xmlns:xs="http://www.w3.org/2001/XMLSchema" xmlns:p="http://schemas.microsoft.com/office/2006/metadata/properties" xmlns:ns2="7e019b05-ce4b-43b8-8eb7-0f56895cc843" xmlns:ns3="4d9de3b9-d846-4778-9a65-4147dd3f404a" targetNamespace="http://schemas.microsoft.com/office/2006/metadata/properties" ma:root="true" ma:fieldsID="b9f92dc4eb5d8cd56b071d55aaffbcc2" ns2:_="" ns3:_="">
    <xsd:import namespace="7e019b05-ce4b-43b8-8eb7-0f56895cc843"/>
    <xsd:import namespace="4d9de3b9-d846-4778-9a65-4147dd3f40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19b05-ce4b-43b8-8eb7-0f56895cc8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9de3b9-d846-4778-9a65-4147dd3f404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289423-C31C-47AA-84C7-CF79B7E20E82}">
  <ds:schemaRefs>
    <ds:schemaRef ds:uri="4d9de3b9-d846-4778-9a65-4147dd3f404a"/>
    <ds:schemaRef ds:uri="7e019b05-ce4b-43b8-8eb7-0f56895cc8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02A87E-2C68-4541-94CD-761926EAECA1}">
  <ds:schemaRefs>
    <ds:schemaRef ds:uri="http://schemas.microsoft.com/sharepoint/v3/contenttype/forms"/>
  </ds:schemaRefs>
</ds:datastoreItem>
</file>

<file path=customXml/itemProps3.xml><?xml version="1.0" encoding="utf-8"?>
<ds:datastoreItem xmlns:ds="http://schemas.openxmlformats.org/officeDocument/2006/customXml" ds:itemID="{44F7D6D3-B748-4CA6-9561-8258BA11BC69}">
  <ds:schemaRefs>
    <ds:schemaRef ds:uri="7e019b05-ce4b-43b8-8eb7-0f56895cc843"/>
    <ds:schemaRef ds:uri="4d9de3b9-d846-4778-9a65-4147dd3f404a"/>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elements/1.1/"/>
    <ds:schemaRef ds:uri="http://purl.org/dc/dcmitype/"/>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27375</TotalTime>
  <Words>3954</Words>
  <Application>Microsoft Office PowerPoint</Application>
  <PresentationFormat>On-screen Show (16:9)</PresentationFormat>
  <Paragraphs>478</Paragraphs>
  <Slides>31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Open Sans</vt:lpstr>
      <vt:lpstr>Open Sans Light</vt:lpstr>
      <vt:lpstr>Wingdings</vt:lpstr>
      <vt:lpstr>1_BSC Arrow Inset</vt:lpstr>
      <vt:lpstr> Integrating Human Factors  into Medical Device  Product Development Lifecycles</vt:lpstr>
      <vt:lpstr>Who am I?</vt:lpstr>
      <vt:lpstr>Agenda</vt:lpstr>
      <vt:lpstr>What is usability engineering in medical devices?</vt:lpstr>
      <vt:lpstr>Why is it important?</vt:lpstr>
      <vt:lpstr>Drivers – Thought leaders</vt:lpstr>
      <vt:lpstr>Drivers – U.S. &amp; International Standards</vt:lpstr>
      <vt:lpstr>PowerPoint Presentation</vt:lpstr>
      <vt:lpstr>Summary - guidance for medical device HFE</vt:lpstr>
      <vt:lpstr>Medical Device Users</vt:lpstr>
      <vt:lpstr>Medical Device Use Environments</vt:lpstr>
      <vt:lpstr>Medical Device Tasks</vt:lpstr>
      <vt:lpstr>Use Errors</vt:lpstr>
      <vt:lpstr>Medical Device User Interfaces</vt:lpstr>
      <vt:lpstr>Integrating HFE deliverables into development lifecycles</vt:lpstr>
      <vt:lpstr>Integrating HFE deliverables by development phase</vt:lpstr>
      <vt:lpstr>Usability Engineering can be tailored</vt:lpstr>
      <vt:lpstr>Example – Hardware re-design</vt:lpstr>
      <vt:lpstr>Example – Software re-design</vt:lpstr>
      <vt:lpstr>Conclusions</vt:lpstr>
      <vt:lpstr>Deep Dive  Usability Engineering Deliverables by Product Development Phase</vt:lpstr>
      <vt:lpstr>Product Definition</vt:lpstr>
      <vt:lpstr>Product Definition</vt:lpstr>
      <vt:lpstr>Feasibility</vt:lpstr>
      <vt:lpstr>Feasibility</vt:lpstr>
      <vt:lpstr>Testable User Interface Specification Requirements</vt:lpstr>
      <vt:lpstr>Re-cap – Definition and Feasibility</vt:lpstr>
      <vt:lpstr>Verification &amp; Validation</vt:lpstr>
      <vt:lpstr>Verification &amp; Validation</vt:lpstr>
      <vt:lpstr>HFE Summary Report</vt:lpstr>
      <vt:lpstr>Post Market Surveillance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Reza</dc:creator>
  <cp:lastModifiedBy>Bononno, Elizabeth</cp:lastModifiedBy>
  <cp:revision>205</cp:revision>
  <dcterms:modified xsi:type="dcterms:W3CDTF">2021-12-10T19:23:11Z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0x010100A9CFEB9698D5244BAC56A8E9DB09F2CC</vt:lpwstr>
  </property>
</Properties>
</file>